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0"/>
  </p:notesMasterIdLst>
  <p:sldIdLst>
    <p:sldId id="260" r:id="rId2"/>
    <p:sldId id="261" r:id="rId3"/>
    <p:sldId id="294" r:id="rId4"/>
    <p:sldId id="311" r:id="rId5"/>
    <p:sldId id="264" r:id="rId6"/>
    <p:sldId id="266" r:id="rId7"/>
    <p:sldId id="271" r:id="rId8"/>
    <p:sldId id="295" r:id="rId9"/>
    <p:sldId id="312" r:id="rId10"/>
    <p:sldId id="309" r:id="rId11"/>
    <p:sldId id="299" r:id="rId12"/>
    <p:sldId id="300" r:id="rId13"/>
    <p:sldId id="302" r:id="rId14"/>
    <p:sldId id="310" r:id="rId15"/>
    <p:sldId id="303" r:id="rId16"/>
    <p:sldId id="304" r:id="rId17"/>
    <p:sldId id="268" r:id="rId18"/>
    <p:sldId id="31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04" d="100"/>
          <a:sy n="104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решению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от 29.12.2016г.№13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kumimoji="0" lang="ru-RU" b="1" i="1" u="none" strike="noStrike" cap="none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b="1" i="1" u="none" strike="noStrike" cap="none" normalizeH="0" baseline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2017год»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бюджету разработано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2017 год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14869066"/>
              </p:ext>
            </p:extLst>
          </p:nvPr>
        </p:nvGraphicFramePr>
        <p:xfrm>
          <a:off x="467544" y="908720"/>
          <a:ext cx="5976666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/>
                        <a:t>3043,7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2676,9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344,0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2660,4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2324,1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/>
                        <a:t>1187,2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1000,1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87,9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3048,7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2681,9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95,0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88,0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lang="ru-RU" sz="2200" b="1" dirty="0">
              <a:solidFill>
                <a:srgbClr val="24406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2017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 год-----------------2676,9 </a:t>
            </a:r>
            <a:r>
              <a:rPr kumimoji="0" lang="ru-RU" sz="2200" b="1" i="0" u="none" strike="noStrike" cap="none" normalizeH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08176" y="4725144"/>
            <a:ext cx="5035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352,8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1,4%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5,1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9803961"/>
              </p:ext>
            </p:extLst>
          </p:nvPr>
        </p:nvGraphicFramePr>
        <p:xfrm>
          <a:off x="251520" y="908720"/>
          <a:ext cx="547260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2017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5,1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224,1, 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8,2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3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330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,7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 ЗАПЛАНИРОВАН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8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,8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424" y="3068960"/>
            <a:ext cx="27590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</a:t>
            </a:r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,5%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3110066"/>
              </p:ext>
            </p:extLst>
          </p:nvPr>
        </p:nvGraphicFramePr>
        <p:xfrm>
          <a:off x="467544" y="1397000"/>
          <a:ext cx="3672408" cy="3601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4" y="4869160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8,8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973571185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3970318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Районный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</a:t>
            </a: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2017-1000,1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(</a:t>
            </a:r>
            <a:r>
              <a:rPr lang="ru-RU" sz="200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софинансирование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расходных обязательств поселений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учреждениями)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2017- 1265,6 т.руб.</a:t>
            </a:r>
          </a:p>
          <a:p>
            <a:pPr>
              <a:buFontTx/>
              <a:buChar char="-"/>
            </a:pP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2017 год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95465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196752"/>
            <a:ext cx="8712968" cy="2062103"/>
          </a:xfrm>
          <a:prstGeom prst="rect">
            <a:avLst/>
          </a:prstGeom>
          <a:solidFill>
            <a:schemeClr val="accent5">
              <a:alpha val="77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Федеральный бюджет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субвенции бюджетам поселений на осуществление первичного воинского учета на территориях, где отсутствуют военные комиссариаты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2017-58,2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передаваемых полномочий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субъектовРоссийской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Федерации – 0,2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979746"/>
              </p:ext>
            </p:extLst>
          </p:nvPr>
        </p:nvGraphicFramePr>
        <p:xfrm>
          <a:off x="323528" y="260648"/>
          <a:ext cx="6480720" cy="755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3048,7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2681,9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1459,3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1133,8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42,3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77,7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58,2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135,0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138,4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1370,6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1321,5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49,3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96,4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5341</TotalTime>
  <Words>627</Words>
  <Application>Microsoft Office PowerPoint</Application>
  <PresentationFormat>Экран (4:3)</PresentationFormat>
  <Paragraphs>198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139</cp:revision>
  <dcterms:created xsi:type="dcterms:W3CDTF">2015-12-02T03:11:26Z</dcterms:created>
  <dcterms:modified xsi:type="dcterms:W3CDTF">2019-03-05T07:37:34Z</dcterms:modified>
</cp:coreProperties>
</file>