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0"/>
  </p:notesMasterIdLst>
  <p:sldIdLst>
    <p:sldId id="260" r:id="rId2"/>
    <p:sldId id="261" r:id="rId3"/>
    <p:sldId id="294" r:id="rId4"/>
    <p:sldId id="311" r:id="rId5"/>
    <p:sldId id="264" r:id="rId6"/>
    <p:sldId id="266" r:id="rId7"/>
    <p:sldId id="271" r:id="rId8"/>
    <p:sldId id="295" r:id="rId9"/>
    <p:sldId id="312" r:id="rId10"/>
    <p:sldId id="309" r:id="rId11"/>
    <p:sldId id="299" r:id="rId12"/>
    <p:sldId id="300" r:id="rId13"/>
    <p:sldId id="302" r:id="rId14"/>
    <p:sldId id="310" r:id="rId15"/>
    <p:sldId id="303" r:id="rId16"/>
    <p:sldId id="304" r:id="rId17"/>
    <p:sldId id="268" r:id="rId18"/>
    <p:sldId id="31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02" d="100"/>
          <a:sy n="102" d="100"/>
        </p:scale>
        <p:origin x="-3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211507"/>
            <a:ext cx="4320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решению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от 29.12.2017 г. №46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2018год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бюджету разработано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2018 год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429264"/>
            <a:ext cx="6882558" cy="88005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79500501"/>
              </p:ext>
            </p:extLst>
          </p:nvPr>
        </p:nvGraphicFramePr>
        <p:xfrm>
          <a:off x="467544" y="908720"/>
          <a:ext cx="5976666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2676,9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2367,4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344,0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378,4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6,6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2324,1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1982,4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1000,1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1133,8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2681,9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2372,0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88,4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14546" y="457200"/>
            <a:ext cx="5051442" cy="1471602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lang="ru-RU" sz="2200" b="1" dirty="0">
              <a:solidFill>
                <a:srgbClr val="24406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2018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 год-----------------2367,4 </a:t>
            </a:r>
            <a:r>
              <a:rPr kumimoji="0" lang="ru-RU" sz="2200" b="1" i="0" u="none" strike="noStrike" cap="none" normalizeH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08176" y="4725144"/>
            <a:ext cx="5035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385,0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</a:t>
            </a:r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,4%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1,5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72788265"/>
              </p:ext>
            </p:extLst>
          </p:nvPr>
        </p:nvGraphicFramePr>
        <p:xfrm>
          <a:off x="251520" y="908720"/>
          <a:ext cx="547260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2018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1,5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224,1, 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1,5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10,7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2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366,1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0,1 </a:t>
            </a:r>
            <a:r>
              <a:rPr lang="ru-RU" sz="32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9924" y="5301208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6,6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68617031"/>
              </p:ext>
            </p:extLst>
          </p:nvPr>
        </p:nvGraphicFramePr>
        <p:xfrm>
          <a:off x="467544" y="1397000"/>
          <a:ext cx="3672408" cy="3601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6,6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4" y="4869160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6,6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5733256"/>
            <a:ext cx="16289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100%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973571185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201424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Районный 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бюджет</a:t>
            </a: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2018-1133,8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(</a:t>
            </a:r>
            <a:r>
              <a:rPr lang="ru-RU" sz="200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софинансирование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расходных обязательств поселений по финансовому обеспечению деятельности муниципальных казенных учреждений и финансовому обеспечению выполнения муниципального задания бюджетными и автономными учреждениями)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2018- 353,4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-Межбюджетные трансферты, передаваемые бюджетам муниципальных образований на осуществление части полномочий по решению вопросов местного значения в соответствии с заключенными соглашениями в 2018 – 432,8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2018 год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95465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	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1196752"/>
            <a:ext cx="8712968" cy="2062103"/>
          </a:xfrm>
          <a:prstGeom prst="rect">
            <a:avLst/>
          </a:prstGeom>
          <a:solidFill>
            <a:schemeClr val="accent5">
              <a:alpha val="77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Федеральный бюджет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субвенции бюджетам поселений на осуществление первичного воинского учета на территориях, где отсутствуют военные комиссариаты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2018-62,2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передаваемых полномочий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субъектовРоссийской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Федерации – 0,2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77289392"/>
              </p:ext>
            </p:extLst>
          </p:nvPr>
        </p:nvGraphicFramePr>
        <p:xfrm>
          <a:off x="323528" y="260648"/>
          <a:ext cx="6480720" cy="881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2681,9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2372,0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1133,8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984,0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41,5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86,8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53,8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62,2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115,6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Национальная экономика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432,4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18,2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138,4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280,7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18,2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202,8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Культура , кинематография средства массовой информации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1321,5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490,8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20,7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37,1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5372</TotalTime>
  <Words>668</Words>
  <Application>Microsoft Office PowerPoint</Application>
  <PresentationFormat>Экран (4:3)</PresentationFormat>
  <Paragraphs>201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144</cp:revision>
  <dcterms:created xsi:type="dcterms:W3CDTF">2015-12-02T03:11:26Z</dcterms:created>
  <dcterms:modified xsi:type="dcterms:W3CDTF">2019-03-05T07:44:29Z</dcterms:modified>
</cp:coreProperties>
</file>