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04" d="100"/>
          <a:sy n="104" d="100"/>
        </p:scale>
        <p:origin x="-276" y="14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49973"/>
          <c:y val="0.12313150741653539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796E-3"/>
          <c:y val="0"/>
          <c:w val="0.68463462698230826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097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95,5%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0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8.1000000000000016E-2</c:v>
                </c:pt>
              </c:numCache>
            </c:numRef>
          </c:val>
        </c:ser>
        <c:dLbls/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753"/>
          <c:y val="0.11001481592206033"/>
          <c:w val="0.38617640973047007"/>
          <c:h val="0.14261643907886323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53,0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t" anchorCtr="0">
          <a:noAutofit/>
        </a:bodyPr>
        <a:lstStyle/>
        <a:p>
          <a:pPr marL="285750" lvl="1" indent="-285750" algn="l" defTabSz="2311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200" kern="1200" dirty="0" smtClean="0">
              <a:solidFill>
                <a:srgbClr val="0070C0"/>
              </a:solidFill>
            </a:rPr>
            <a:t>0,0 тыс.руб.</a:t>
          </a:r>
          <a:endParaRPr lang="ru-RU" sz="52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t" anchorCtr="0">
          <a:noAutofit/>
        </a:bodyPr>
        <a:lstStyle/>
        <a:p>
          <a:pPr marL="285750" lvl="1" indent="-285750" algn="l" defTabSz="2311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200" kern="1200" dirty="0" smtClean="0">
              <a:solidFill>
                <a:srgbClr val="0070C0"/>
              </a:solidFill>
            </a:rPr>
            <a:t>53,0 тыс.руб.</a:t>
          </a:r>
          <a:endParaRPr lang="ru-RU" sz="52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211507"/>
            <a:ext cx="4320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проекту решения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2019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2020 – 2021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бюджета разработан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2019 год и на плановый период 2020 -2021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8352932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2367,4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2129,9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2595,9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3014,8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378,4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388,3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415,1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437,1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49,8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51,7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1982,4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1693,7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2131,0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2526,0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1133,8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933,3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956,4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928,3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90,0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121,9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/>
                        <a:t>116,1</a:t>
                      </a:r>
                      <a:endParaRPr lang="ru-RU" sz="1600" dirty="0" smtClean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2372,0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2134,5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2600,5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3019,4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90,0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121,8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116,1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2019--------------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2129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,9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2020--------------2595,9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2021--------------3014,8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2019 – 8,2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– 8,3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8,5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2019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1389,9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0,7%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9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,3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71296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  <a:gridCol w="877520"/>
                <a:gridCol w="1033742"/>
                <a:gridCol w="132909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2018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2019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1,5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3,1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3,2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25,0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01094" y="1844824"/>
            <a:ext cx="5115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1152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,5 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0,7 </a:t>
            </a:r>
            <a:r>
              <a:rPr lang="ru-RU" sz="32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5301208"/>
            <a:ext cx="41414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149,4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39952" y="3068960"/>
            <a:ext cx="28360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4,5%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6696747" cy="4881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47,9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49,8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51,7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74546" y="4869160"/>
            <a:ext cx="41414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149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,4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5733256"/>
            <a:ext cx="16289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100%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2019-933,3 т.руб., 2020-956,4т.руб.,2021-928,3т.руб.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2019г- 205,9 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2020г-222,1т.руб, 2021-265,3т.руб.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 – 478,8 т. руб., 2020- 876,8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2021- 1256,7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2019- 75,5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2020- 75,5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руб</a:t>
            </a:r>
            <a:endParaRPr lang="ru-RU" sz="2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2019-0,2т.руб, 2020- 0,2т.руб, 2021- 0,2т.руб.,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2019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2020 и 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Хилков</a:t>
            </a:r>
            <a:r>
              <a:rPr lang="ru-RU" sz="3600" kern="10" spc="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2019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2020 и 2021гг.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2019 – 2134,5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– 2600,5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– 3019,4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8568952" cy="881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2372,0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2134,5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2600,5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3019,4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i="1" dirty="0" smtClean="0"/>
                        <a:t>36,1</a:t>
                      </a:r>
                      <a:endParaRPr lang="ru-RU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984,0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1167,0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1170,1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1173,4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34,7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45,4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47,7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97,8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93,7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95,5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62,2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109,1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432,4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478,4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876,4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1256,3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23,8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280,7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287,8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299,0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310,3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16,2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22,6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23,7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73,5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95,6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Культура , кинематография средства массовой информации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490,8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125,8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162,6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167,8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37,5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5335</TotalTime>
  <Words>878</Words>
  <Application>Microsoft Office PowerPoint</Application>
  <PresentationFormat>Экран (4:3)</PresentationFormat>
  <Paragraphs>305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137</cp:revision>
  <dcterms:created xsi:type="dcterms:W3CDTF">2015-12-02T03:11:26Z</dcterms:created>
  <dcterms:modified xsi:type="dcterms:W3CDTF">2019-03-05T06:17:33Z</dcterms:modified>
</cp:coreProperties>
</file>