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04" d="100"/>
          <a:sy n="104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49984"/>
          <c:y val="0.12313150741653542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09E-3"/>
          <c:y val="0"/>
          <c:w val="0.68463462698230848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11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2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8.100000000000003E-2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775"/>
          <c:y val="0.11001481592206033"/>
          <c:w val="0.38617640973047018"/>
          <c:h val="0.14261643907886326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53,0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решению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28.12.2018г. №98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2019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2020 – 2021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2019 год и на плановый период 2020 -2021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8352932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2367,4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2129,9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2595,9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3014,8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378,4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388,3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415,1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437,1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49,8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1982,4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1693,7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2131,0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2526,0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1133,8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933,3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956,4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928,3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121,9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/>
                        <a:t>116,1</a:t>
                      </a:r>
                      <a:endParaRPr lang="ru-RU" sz="1600" dirty="0" smtClean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2372,0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2134,5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2600,5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3019,4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121,8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116,1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2129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,9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2020--------------2595,9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2021--------------3014,8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2019 – 8,2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8,3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8,5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2019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1389,9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0,7%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9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,3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4129859"/>
              </p:ext>
            </p:extLst>
          </p:nvPr>
        </p:nvGraphicFramePr>
        <p:xfrm>
          <a:off x="251520" y="908720"/>
          <a:ext cx="871296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  <a:gridCol w="877520"/>
                <a:gridCol w="1033742"/>
                <a:gridCol w="132909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2018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2019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3,0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3,1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3,2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3,2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25,0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01094" y="1844824"/>
            <a:ext cx="5115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1152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,5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0,7 </a:t>
            </a:r>
            <a:r>
              <a:rPr lang="ru-RU" sz="32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5301208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149,4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3068960"/>
            <a:ext cx="28360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4,5%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6696747" cy="4881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47,9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49,8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51,7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74546" y="4869160"/>
            <a:ext cx="41414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149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,4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2019-933,3 т.руб., 2020-956,4т.руб.,2021-928,3т.руб.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2019г- 205,9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2020г-222,1т.руб, 2021-265,3т.руб.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2019 – 478,8 т. руб., 2020- 876,8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2021- 1256,7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2019- 75,5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2020- 75,5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2021- 75,5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2019-0,2т.руб, 2020- 0,2т.руб, 2021- 0,2т.руб.,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2019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2020 и 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Хилков</a:t>
            </a:r>
            <a:r>
              <a:rPr lang="ru-RU" sz="3600" kern="10" spc="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2019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2020 и 2021гг.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2019 – 2134,5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 2600,5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3019,4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260648"/>
          <a:ext cx="8568952" cy="881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2372,0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2134,5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2600,5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3019,4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16,9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i="1" dirty="0" smtClean="0"/>
                        <a:t>36,1</a:t>
                      </a:r>
                      <a:endParaRPr lang="ru-RU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984,0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1167,0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1170,1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1173,4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34,7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45,4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47,7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97,8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93,7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95,5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62,2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432,4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478,4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1256,3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23,8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280,7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287,8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299,0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310,3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16,2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22,6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23,7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95,6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490,8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125,8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162,6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167,8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37,5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5336</TotalTime>
  <Words>878</Words>
  <Application>Microsoft Office PowerPoint</Application>
  <PresentationFormat>Экран (4:3)</PresentationFormat>
  <Paragraphs>303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138</cp:revision>
  <dcterms:created xsi:type="dcterms:W3CDTF">2015-12-02T03:11:26Z</dcterms:created>
  <dcterms:modified xsi:type="dcterms:W3CDTF">2019-03-05T07:50:22Z</dcterms:modified>
</cp:coreProperties>
</file>