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82" d="100"/>
          <a:sy n="82" d="100"/>
        </p:scale>
        <p:origin x="-1579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49996"/>
          <c:y val="0.12313150741653545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22E-3"/>
          <c:y val="0"/>
          <c:w val="0.6846346269823087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138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786"/>
          <c:y val="0.11001481592206033"/>
          <c:w val="0.38617640973047029"/>
          <c:h val="0.14261643907886329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</a:t>
          </a:r>
          <a:r>
            <a:rPr lang="ru-RU" dirty="0" smtClean="0">
              <a:solidFill>
                <a:srgbClr val="0070C0"/>
              </a:solidFill>
            </a:rPr>
            <a:t>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</a:t>
          </a:r>
          <a:r>
            <a:rPr lang="ru-RU" sz="5700" kern="1200" dirty="0" smtClean="0">
              <a:solidFill>
                <a:srgbClr val="0070C0"/>
              </a:solidFill>
            </a:rPr>
            <a:t>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20.05.2019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28.12.2018г.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№30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2019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2020 – 2021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поселения на 2019 год и на плановый период 2020 -2021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2512,3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2512,3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2984,2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633,9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651,8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655,4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1878,4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2332,4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2155,8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404,2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397,2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266,9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110,9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2516,8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3018,8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2883,6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110,8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</a:t>
                      </a:r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</a:t>
                      </a:r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</a:t>
                      </a:r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4,5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------------- 2512,3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2984,2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2811,2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2019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22,2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23,2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23,6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2019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1941,1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0,3%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6,3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2019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2,1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2,2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69,5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5382" y="1844824"/>
            <a:ext cx="5166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1865,3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0417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2019-404,2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2020-397,2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2021-266,9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2019г-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505,7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2020г-547,9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2021-696,7.руб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892,9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2020-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1311,7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1116,6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2019-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2020- 75,5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2019-0,1т.руб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2020-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0,1.руб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0,1т.руб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2019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2020 и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2019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2020 и 2021гг.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2516,8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3018,8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2883,6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2516,8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3018,8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2883,6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67,8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1158,5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1164,5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1171,3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38,5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40,6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98,8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95,7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425,1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1116,1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25,8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38,7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700,5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774,8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251,5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25,6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80,5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91,6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157,2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195,2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201,4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40,5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100,5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5365</TotalTime>
  <Words>817</Words>
  <Application>Microsoft Office PowerPoint</Application>
  <PresentationFormat>Экран (4:3)</PresentationFormat>
  <Paragraphs>259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141</cp:revision>
  <dcterms:created xsi:type="dcterms:W3CDTF">2015-12-02T03:11:26Z</dcterms:created>
  <dcterms:modified xsi:type="dcterms:W3CDTF">2019-05-20T10:03:33Z</dcterms:modified>
</cp:coreProperties>
</file>