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10" d="100"/>
          <a:sy n="110" d="100"/>
        </p:scale>
        <p:origin x="-1764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4"/>
          <c:y val="0.12313150741653552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48E-3"/>
          <c:y val="0"/>
          <c:w val="0.68463462698230892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18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95,5%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74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3"/>
          <c:y val="0.11001481592206033"/>
          <c:w val="0.38617640973047057"/>
          <c:h val="0.14261643907886337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37,8тыс.руб</a:t>
          </a:r>
          <a:r>
            <a:rPr lang="ru-RU" dirty="0" smtClean="0">
              <a:solidFill>
                <a:srgbClr val="0070C0"/>
              </a:solidFill>
            </a:rPr>
            <a:t>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0,0 тыс.руб.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800" kern="1200" dirty="0" smtClean="0">
              <a:solidFill>
                <a:srgbClr val="0070C0"/>
              </a:solidFill>
            </a:rPr>
            <a:t>37,8тыс.руб</a:t>
          </a:r>
          <a:r>
            <a:rPr lang="ru-RU" sz="4800" kern="1200" dirty="0" smtClean="0">
              <a:solidFill>
                <a:srgbClr val="0070C0"/>
              </a:solidFill>
            </a:rPr>
            <a:t>.</a:t>
          </a:r>
          <a:endParaRPr lang="ru-RU" sz="48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30.12.2019г. №110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2020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2021 – 2022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2020 год и на плановый период 2021 -2022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7028805"/>
              </p:ext>
            </p:extLst>
          </p:nvPr>
        </p:nvGraphicFramePr>
        <p:xfrm>
          <a:off x="467544" y="908720"/>
          <a:ext cx="8352932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1459,5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1517,7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1568,2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1618,2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337,8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328,1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331,4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325,8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1 121,7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1189,6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1225,0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1267,0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628,5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302,9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248,5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129,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48,0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82,0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51,9</a:t>
                      </a:r>
                      <a:endParaRPr lang="ru-RU" sz="1600" dirty="0" smtClean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1464,2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1534,1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1584,6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1634,5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103,3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103,1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/>
                        <a:t>-</a:t>
                      </a:r>
                      <a:r>
                        <a:rPr lang="ru-RU" sz="1600" b="1" dirty="0" smtClean="0"/>
                        <a:t>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16,3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1517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2021--------------1568,2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2022--------------1618,2тыс.руб.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Кажлодского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5,8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2022– 6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Кажлодского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1021,7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0,4%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3,7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14129859"/>
              </p:ext>
            </p:extLst>
          </p:nvPr>
        </p:nvGraphicFramePr>
        <p:xfrm>
          <a:off x="251520" y="908720"/>
          <a:ext cx="871296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  <a:gridCol w="877520"/>
                <a:gridCol w="1033742"/>
                <a:gridCol w="1329098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Кажлодского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2019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1,4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3,2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1,4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17,8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56284" y="1844824"/>
            <a:ext cx="4204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961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52830" y="5301208"/>
            <a:ext cx="38272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37,8 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8424" y="3068960"/>
            <a:ext cx="275908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3,7%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26804850"/>
              </p:ext>
            </p:extLst>
          </p:nvPr>
        </p:nvGraphicFramePr>
        <p:xfrm>
          <a:off x="467544" y="1397000"/>
          <a:ext cx="6696747" cy="4881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2020-302,9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2021-248,5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2022-129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2020г- 482,7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2021г-549,8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2022-683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325,1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2021- 347,7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2022- 373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2020- 78,7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2021- 78,8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2022- 80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руб</a:t>
            </a:r>
            <a:endParaRPr lang="ru-RU" sz="20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2020-0,2т.руб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0,2т.руб,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0,2т.руб.,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Кажлодского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2020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2021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1534,1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1584,6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1634,5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60811324"/>
              </p:ext>
            </p:extLst>
          </p:nvPr>
        </p:nvGraphicFramePr>
        <p:xfrm>
          <a:off x="323528" y="260648"/>
          <a:ext cx="8568952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1 464,2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1534,1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1584,6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1634,5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856,5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868,5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871,4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874,5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56,6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53,5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5,1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106,8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276,4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324,1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347,4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373,3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21,1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21,9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22,8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117,3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125,7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135,1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192,9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196,3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211,1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12,9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101,8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62,9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66,4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69,1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71,3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109,9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smtClean="0"/>
                        <a:t>113,4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5422</TotalTime>
  <Words>841</Words>
  <Application>Microsoft Office PowerPoint</Application>
  <PresentationFormat>Экран (4:3)</PresentationFormat>
  <Paragraphs>287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Кажлодка</cp:lastModifiedBy>
  <cp:revision>149</cp:revision>
  <dcterms:created xsi:type="dcterms:W3CDTF">2015-12-02T03:11:26Z</dcterms:created>
  <dcterms:modified xsi:type="dcterms:W3CDTF">2020-01-20T13:43:02Z</dcterms:modified>
</cp:coreProperties>
</file>