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262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033" autoAdjust="0"/>
    <p:restoredTop sz="94660"/>
  </p:normalViewPr>
  <p:slideViewPr>
    <p:cSldViewPr>
      <p:cViewPr varScale="1">
        <p:scale>
          <a:sx n="103" d="100"/>
          <a:sy n="103" d="100"/>
        </p:scale>
        <p:origin x="-306" y="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107"/>
          <c:y val="0.12313150741653565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922E-3"/>
          <c:y val="0"/>
          <c:w val="0.68463462698230948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63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95,5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97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93"/>
          <c:y val="0.11001481592206032"/>
          <c:w val="0.38617640973047118"/>
          <c:h val="0.14261643907886354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20.01.2020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073008"/>
            <a:ext cx="432048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.12.2019г. №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142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2020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2021 – 2022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2020 год и на плановый период 2021 -2022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муниципальных программ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err="1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lang="ru-RU" b="1" dirty="0" smtClean="0">
                <a:solidFill>
                  <a:srgbClr val="5F497A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7028805"/>
              </p:ext>
            </p:extLst>
          </p:nvPr>
        </p:nvGraphicFramePr>
        <p:xfrm>
          <a:off x="467544" y="908720"/>
          <a:ext cx="7164799" cy="56850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2167,2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2249,3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2328,1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367,6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361,0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349,7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Неналоговые доходы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47,9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68,6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79,8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1751,7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1819,7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1898,6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414,5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318,9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139,2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76,8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103,8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103,5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2188,0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2269,8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2348,2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% к предыдущему</a:t>
                      </a:r>
                      <a:r>
                        <a:rPr lang="ru-RU" sz="1600" baseline="0" dirty="0" smtClean="0"/>
                        <a:t> году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75,5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103,7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103,5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-20,8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-20,5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-20,1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20,8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20,5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20,1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2020--------------2167,2 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2021--------------2249,3 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2022--------------2328,1 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Хилковского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2020 – 8,8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– 9,1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– 9,5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Хилковского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2020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2022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5" y="4725144"/>
            <a:ext cx="5420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2167,2 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0,8%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1,7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14129859"/>
              </p:ext>
            </p:extLst>
          </p:nvPr>
        </p:nvGraphicFramePr>
        <p:xfrm>
          <a:off x="251520" y="908720"/>
          <a:ext cx="8280920" cy="500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317"/>
                <a:gridCol w="1921363"/>
                <a:gridCol w="1000911"/>
                <a:gridCol w="115932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Хилковского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2020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1,7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1,7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1,8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1,8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8,8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0" y="1844824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357,0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0,1 тыс.руб.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45565" y="5301208"/>
            <a:ext cx="30417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9706" y="3068960"/>
            <a:ext cx="18165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26804850"/>
              </p:ext>
            </p:extLst>
          </p:nvPr>
        </p:nvGraphicFramePr>
        <p:xfrm>
          <a:off x="467544" y="1397000"/>
          <a:ext cx="5688634" cy="5156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18,8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28,0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5130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0,0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816977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2020-414,5 т.руб., 2021 -318,9 т.руб.,2022-139,2 т.руб.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2020г- 696,4 т.руб.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2021г-820,1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2022-1032,2 т.руб.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 – 561,9 т. руб., 2021- 601,7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2022- 646,4 т.руб.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2020- 78,7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2021- 78,8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2022- 80,6 тыс. 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2020-0,2т.руб., 2021- 0, т.руб., 2022- 0,2.руб.,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2020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2021 и 2022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Хилковского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2020 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2021 и 2022гг.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 –2188,0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– 2269,8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– 2348,2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0811324"/>
              </p:ext>
            </p:extLst>
          </p:nvPr>
        </p:nvGraphicFramePr>
        <p:xfrm>
          <a:off x="323528" y="83848"/>
          <a:ext cx="7524836" cy="734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2188,7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2269,8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2348,2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28,0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1029,4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1032,2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1035,3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47,0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45,9          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44,6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58,9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100,3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100,3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78,7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78,8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80,6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3,5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104,2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100,1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102,3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560,9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601,3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646,0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25,6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26,7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27,8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71,1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107,2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107,4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286,5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296,8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308,6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13,1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13,2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13,3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191,9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103,6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104,0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232,4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241,8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249,6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10,6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12800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169,9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104,0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i="1" dirty="0" smtClean="0"/>
                        <a:t>103,2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5502</TotalTime>
  <Words>849</Words>
  <Application>Microsoft Office PowerPoint</Application>
  <PresentationFormat>Экран (4:3)</PresentationFormat>
  <Paragraphs>278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159</cp:revision>
  <dcterms:created xsi:type="dcterms:W3CDTF">2015-12-02T03:11:26Z</dcterms:created>
  <dcterms:modified xsi:type="dcterms:W3CDTF">2020-01-20T13:02:06Z</dcterms:modified>
</cp:coreProperties>
</file>