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48" d="100"/>
          <a:sy n="48" d="100"/>
        </p:scale>
        <p:origin x="-768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073"/>
          <c:y val="0.12313150741653557"/>
        </c:manualLayout>
      </c:layout>
      <c:overlay val="1"/>
    </c:title>
    <c:autoTitleDeleted val="0"/>
    <c:view3D>
      <c:rotX val="30"/>
      <c:rotY val="90"/>
      <c:depthPercent val="130"/>
      <c:rAngAx val="0"/>
      <c:perspective val="5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777777777777879E-3"/>
          <c:y val="0"/>
          <c:w val="0.68463462698230915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35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89,6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90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10,4 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875"/>
          <c:y val="0.11001481592206033"/>
          <c:w val="0.38617640973047079"/>
          <c:h val="0.14261643907886346"/>
        </c:manualLayout>
      </c:layout>
      <c:overlay val="0"/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8,7 </a:t>
          </a:r>
          <a:r>
            <a:rPr lang="ru-RU" dirty="0" smtClean="0">
              <a:solidFill>
                <a:srgbClr val="0070C0"/>
              </a:solidFill>
            </a:rPr>
            <a:t>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51228"/>
        <a:ext cx="4429386" cy="905512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58938" y="59247"/>
        <a:ext cx="3136885" cy="1089474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8,7 </a:t>
          </a:r>
          <a:r>
            <a:rPr lang="ru-RU" sz="5700" kern="1200" dirty="0" smtClean="0">
              <a:solidFill>
                <a:srgbClr val="0070C0"/>
              </a:solidFill>
            </a:rPr>
            <a:t>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479314"/>
        <a:ext cx="4429386" cy="905512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58938" y="1387643"/>
        <a:ext cx="3136885" cy="1089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57476-A245-40AF-B817-18D707A472E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505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464496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депутатов </a:t>
            </a: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Дракинского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Торбеевского муниципального района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Республики Мордовия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.12.2019 г. №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48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Дракинского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Торбеевского муниципального района Республики Мордовия на 2020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2021 – 2022 г.г.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lang="ru-RU" sz="2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Дракинского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2020 год и на плановый период 2021 -2022 г.г.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Дракинского</a:t>
            </a: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сельского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950503"/>
              </p:ext>
            </p:extLst>
          </p:nvPr>
        </p:nvGraphicFramePr>
        <p:xfrm>
          <a:off x="467544" y="908720"/>
          <a:ext cx="7164799" cy="5169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2078,7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2168,3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2254,2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501,5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538,5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554,7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1577,2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1629,8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1699,5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799,1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651,0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429,9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2103,8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2193,7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2279,5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-25,1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-25,4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-25,3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25,3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г.--------------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2078,7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г. --------------2168,3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г.--------------2254,2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Дракинского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32257158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2020 – 52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– 54,3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– 56,7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Дракинского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1594,7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1,9%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30,8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456075"/>
              </p:ext>
            </p:extLst>
          </p:nvPr>
        </p:nvGraphicFramePr>
        <p:xfrm>
          <a:off x="251520" y="908720"/>
          <a:ext cx="8280920" cy="521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депутатов Краснопольского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Краснопольского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30,8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33,3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33,3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52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2" y="1844824"/>
            <a:ext cx="4397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323 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0,6 тыс. 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9924" y="5301208"/>
            <a:ext cx="36701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95,1тыс.руб.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248141"/>
              </p:ext>
            </p:extLst>
          </p:nvPr>
        </p:nvGraphicFramePr>
        <p:xfrm>
          <a:off x="467544" y="1397000"/>
          <a:ext cx="5688634" cy="5430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 депутатов 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 депутатов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29,6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48,1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95,1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766819973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6432530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г. – 799,1 тыс.руб., 2021 г. – 651,0 тыс.руб., 2022 г. – 429,9 тыс.руб.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 г- 256,7 тыс.руб.,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 г.- 426,0  тыс.руб., 2022 г.- 679,9 тыс.руб.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г. – 442,3 тыс. руб., 2021 г.- 473,6 тыс.руб., 2022 г. – 508,7 тыс.руб.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2020 г. - 78,7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2021 г. - 78,8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2022 г. - 80,6 тыс. 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2020 г. - 0,4 тыс.руб., 2021 г. - 0,4 тыс.руб., 2022- 0,4 тыс.руб.,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2020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2021 и 2022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spc="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Дракинского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2020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2021 и 2022гг.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–2103,8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– 2193,7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– 2279,5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662432"/>
              </p:ext>
            </p:extLst>
          </p:nvPr>
        </p:nvGraphicFramePr>
        <p:xfrm>
          <a:off x="323528" y="260648"/>
          <a:ext cx="7524836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2103,8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2193,7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2279,5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29,6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48,1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998,9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1005,3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1012,3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17,0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34,0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32,7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80,6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1,5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441,3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473,1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508,2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20,9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44,8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46,2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107,2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107,4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485,2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503,1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523,2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4,4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104,0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99,6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103,7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107,0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3,7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8,9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155,0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5665</TotalTime>
  <Words>884</Words>
  <Application>Microsoft Office PowerPoint</Application>
  <PresentationFormat>Экран (4:3)</PresentationFormat>
  <Paragraphs>271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office 2007 rus ent: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123</cp:lastModifiedBy>
  <cp:revision>166</cp:revision>
  <dcterms:created xsi:type="dcterms:W3CDTF">2015-12-02T03:11:26Z</dcterms:created>
  <dcterms:modified xsi:type="dcterms:W3CDTF">2020-01-23T13:13:31Z</dcterms:modified>
</cp:coreProperties>
</file>