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1"/>
  </p:notesMasterIdLst>
  <p:sldIdLst>
    <p:sldId id="671" r:id="rId2"/>
    <p:sldId id="674" r:id="rId3"/>
    <p:sldId id="680" r:id="rId4"/>
    <p:sldId id="683" r:id="rId5"/>
    <p:sldId id="669" r:id="rId6"/>
    <p:sldId id="675" r:id="rId7"/>
    <p:sldId id="668" r:id="rId8"/>
    <p:sldId id="681" r:id="rId9"/>
    <p:sldId id="670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9F67"/>
    <a:srgbClr val="F2A46E"/>
    <a:srgbClr val="B3D59B"/>
    <a:srgbClr val="DA9651"/>
    <a:srgbClr val="E89D61"/>
    <a:srgbClr val="A7D57B"/>
    <a:srgbClr val="F2BA92"/>
    <a:srgbClr val="F1C3A2"/>
    <a:srgbClr val="ABD197"/>
    <a:srgbClr val="AAD7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5972" autoAdjust="0"/>
  </p:normalViewPr>
  <p:slideViewPr>
    <p:cSldViewPr snapToGrid="0">
      <p:cViewPr varScale="1">
        <p:scale>
          <a:sx n="113" d="100"/>
          <a:sy n="113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F721D-C6BD-46DA-BAE6-2B5A5D5B3C21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5B79E-2524-4B38-A722-F69B2341C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624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 txBox="1">
            <a:spLocks noGrp="1" noChangeArrowheads="1"/>
          </p:cNvSpPr>
          <p:nvPr/>
        </p:nvSpPr>
        <p:spPr bwMode="auto">
          <a:xfrm>
            <a:off x="7456488" y="4841875"/>
            <a:ext cx="570547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08" tIns="45504" rIns="91008" bIns="45504" anchor="b"/>
          <a:lstStyle>
            <a:lvl1pPr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470E95D4-3B9C-4F7B-824D-EA8AD092D7CB}" type="slidenum">
              <a:rPr lang="ru-RU" altLang="ru-RU">
                <a:solidFill>
                  <a:srgbClr val="000000"/>
                </a:solidFill>
              </a:rPr>
              <a:pPr algn="r" eaLnBrk="1" hangingPunct="1"/>
              <a:t>1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294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4412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0258B0-B36A-4D67-AADD-9592E058F9F9}" type="slidenum">
              <a:rPr lang="ru-RU" altLang="ru-RU" smtClean="0">
                <a:solidFill>
                  <a:srgbClr val="000000"/>
                </a:solidFill>
              </a:rPr>
              <a:pPr/>
              <a:t>2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450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073" y="2129945"/>
            <a:ext cx="10363856" cy="147080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151" y="3885891"/>
            <a:ext cx="8535713" cy="1753292"/>
          </a:xfrm>
        </p:spPr>
        <p:txBody>
          <a:bodyPr/>
          <a:lstStyle>
            <a:lvl1pPr marL="0" indent="0" algn="ctr">
              <a:buNone/>
              <a:defRPr/>
            </a:lvl1pPr>
            <a:lvl2pPr marL="381792" indent="0" algn="ctr">
              <a:buNone/>
              <a:defRPr/>
            </a:lvl2pPr>
            <a:lvl3pPr marL="763586" indent="0" algn="ctr">
              <a:buNone/>
              <a:defRPr/>
            </a:lvl3pPr>
            <a:lvl4pPr marL="1145379" indent="0" algn="ctr">
              <a:buNone/>
              <a:defRPr/>
            </a:lvl4pPr>
            <a:lvl5pPr marL="1527171" indent="0" algn="ctr">
              <a:buNone/>
              <a:defRPr/>
            </a:lvl5pPr>
            <a:lvl6pPr marL="1908964" indent="0" algn="ctr">
              <a:buNone/>
              <a:defRPr/>
            </a:lvl6pPr>
            <a:lvl7pPr marL="2290759" indent="0" algn="ctr">
              <a:buNone/>
              <a:defRPr/>
            </a:lvl7pPr>
            <a:lvl8pPr marL="2672552" indent="0" algn="ctr">
              <a:buNone/>
              <a:defRPr/>
            </a:lvl8pPr>
            <a:lvl9pPr marL="3054345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2E015-F98F-4F99-9604-D9739B827B8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9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BB34A-3F58-490F-996F-D17D0D69ACC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318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773" y="4407114"/>
            <a:ext cx="10363856" cy="1362052"/>
          </a:xfrm>
        </p:spPr>
        <p:txBody>
          <a:bodyPr anchor="t"/>
          <a:lstStyle>
            <a:lvl1pPr algn="l">
              <a:defRPr sz="3425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773" y="2907135"/>
            <a:ext cx="10363856" cy="1499980"/>
          </a:xfrm>
        </p:spPr>
        <p:txBody>
          <a:bodyPr anchor="b"/>
          <a:lstStyle>
            <a:lvl1pPr marL="0" indent="0">
              <a:buNone/>
              <a:defRPr sz="1671"/>
            </a:lvl1pPr>
            <a:lvl2pPr marL="381792" indent="0">
              <a:buNone/>
              <a:defRPr sz="1588"/>
            </a:lvl2pPr>
            <a:lvl3pPr marL="763586" indent="0">
              <a:buNone/>
              <a:defRPr sz="1253"/>
            </a:lvl3pPr>
            <a:lvl4pPr marL="1145379" indent="0">
              <a:buNone/>
              <a:defRPr sz="1169"/>
            </a:lvl4pPr>
            <a:lvl5pPr marL="1527171" indent="0">
              <a:buNone/>
              <a:defRPr sz="1169"/>
            </a:lvl5pPr>
            <a:lvl6pPr marL="1908964" indent="0">
              <a:buNone/>
              <a:defRPr sz="1169"/>
            </a:lvl6pPr>
            <a:lvl7pPr marL="2290759" indent="0">
              <a:buNone/>
              <a:defRPr sz="1169"/>
            </a:lvl7pPr>
            <a:lvl8pPr marL="2672552" indent="0">
              <a:buNone/>
              <a:defRPr sz="1169"/>
            </a:lvl8pPr>
            <a:lvl9pPr marL="3054345" indent="0">
              <a:buNone/>
              <a:defRPr sz="116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72E22-1B2F-4547-A675-AD2CE87B5B8A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79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761" y="1600775"/>
            <a:ext cx="5396396" cy="4525139"/>
          </a:xfrm>
        </p:spPr>
        <p:txBody>
          <a:bodyPr/>
          <a:lstStyle>
            <a:lvl1pPr>
              <a:defRPr sz="2339"/>
            </a:lvl1pPr>
            <a:lvl2pPr>
              <a:defRPr sz="2005"/>
            </a:lvl2pPr>
            <a:lvl3pPr>
              <a:defRPr sz="1671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4982" y="1600775"/>
            <a:ext cx="5398271" cy="4525139"/>
          </a:xfrm>
        </p:spPr>
        <p:txBody>
          <a:bodyPr/>
          <a:lstStyle>
            <a:lvl1pPr>
              <a:defRPr sz="2339"/>
            </a:lvl1pPr>
            <a:lvl2pPr>
              <a:defRPr sz="2005"/>
            </a:lvl2pPr>
            <a:lvl3pPr>
              <a:defRPr sz="1671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388AE-C483-4E89-8056-B343284393A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174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760" y="1534465"/>
            <a:ext cx="5387032" cy="640575"/>
          </a:xfrm>
        </p:spPr>
        <p:txBody>
          <a:bodyPr anchor="b"/>
          <a:lstStyle>
            <a:lvl1pPr marL="0" indent="0">
              <a:buNone/>
              <a:defRPr sz="2005" b="1"/>
            </a:lvl1pPr>
            <a:lvl2pPr marL="381792" indent="0">
              <a:buNone/>
              <a:defRPr sz="1671" b="1"/>
            </a:lvl2pPr>
            <a:lvl3pPr marL="763586" indent="0">
              <a:buNone/>
              <a:defRPr sz="1588" b="1"/>
            </a:lvl3pPr>
            <a:lvl4pPr marL="1145379" indent="0">
              <a:buNone/>
              <a:defRPr sz="1253" b="1"/>
            </a:lvl4pPr>
            <a:lvl5pPr marL="1527171" indent="0">
              <a:buNone/>
              <a:defRPr sz="1253" b="1"/>
            </a:lvl5pPr>
            <a:lvl6pPr marL="1908964" indent="0">
              <a:buNone/>
              <a:defRPr sz="1253" b="1"/>
            </a:lvl6pPr>
            <a:lvl7pPr marL="2290759" indent="0">
              <a:buNone/>
              <a:defRPr sz="1253" b="1"/>
            </a:lvl7pPr>
            <a:lvl8pPr marL="2672552" indent="0">
              <a:buNone/>
              <a:defRPr sz="1253" b="1"/>
            </a:lvl8pPr>
            <a:lvl9pPr marL="3054345" indent="0">
              <a:buNone/>
              <a:defRPr sz="125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760" y="2175049"/>
            <a:ext cx="5387032" cy="3950876"/>
          </a:xfrm>
        </p:spPr>
        <p:txBody>
          <a:bodyPr/>
          <a:lstStyle>
            <a:lvl1pPr>
              <a:defRPr sz="2005"/>
            </a:lvl1pPr>
            <a:lvl2pPr>
              <a:defRPr sz="1671"/>
            </a:lvl2pPr>
            <a:lvl3pPr>
              <a:defRPr sz="1588"/>
            </a:lvl3pPr>
            <a:lvl4pPr>
              <a:defRPr sz="1253"/>
            </a:lvl4pPr>
            <a:lvl5pPr>
              <a:defRPr sz="1253"/>
            </a:lvl5pPr>
            <a:lvl6pPr>
              <a:defRPr sz="1253"/>
            </a:lvl6pPr>
            <a:lvl7pPr>
              <a:defRPr sz="1253"/>
            </a:lvl7pPr>
            <a:lvl8pPr>
              <a:defRPr sz="1253"/>
            </a:lvl8pPr>
            <a:lvl9pPr>
              <a:defRPr sz="125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465" y="1534465"/>
            <a:ext cx="5390779" cy="640575"/>
          </a:xfrm>
        </p:spPr>
        <p:txBody>
          <a:bodyPr anchor="b"/>
          <a:lstStyle>
            <a:lvl1pPr marL="0" indent="0">
              <a:buNone/>
              <a:defRPr sz="2005" b="1"/>
            </a:lvl1pPr>
            <a:lvl2pPr marL="381792" indent="0">
              <a:buNone/>
              <a:defRPr sz="1671" b="1"/>
            </a:lvl2pPr>
            <a:lvl3pPr marL="763586" indent="0">
              <a:buNone/>
              <a:defRPr sz="1588" b="1"/>
            </a:lvl3pPr>
            <a:lvl4pPr marL="1145379" indent="0">
              <a:buNone/>
              <a:defRPr sz="1253" b="1"/>
            </a:lvl4pPr>
            <a:lvl5pPr marL="1527171" indent="0">
              <a:buNone/>
              <a:defRPr sz="1253" b="1"/>
            </a:lvl5pPr>
            <a:lvl6pPr marL="1908964" indent="0">
              <a:buNone/>
              <a:defRPr sz="1253" b="1"/>
            </a:lvl6pPr>
            <a:lvl7pPr marL="2290759" indent="0">
              <a:buNone/>
              <a:defRPr sz="1253" b="1"/>
            </a:lvl7pPr>
            <a:lvl8pPr marL="2672552" indent="0">
              <a:buNone/>
              <a:defRPr sz="1253" b="1"/>
            </a:lvl8pPr>
            <a:lvl9pPr marL="3054345" indent="0">
              <a:buNone/>
              <a:defRPr sz="125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465" y="2175049"/>
            <a:ext cx="5390779" cy="3950876"/>
          </a:xfrm>
        </p:spPr>
        <p:txBody>
          <a:bodyPr/>
          <a:lstStyle>
            <a:lvl1pPr>
              <a:defRPr sz="2005"/>
            </a:lvl1pPr>
            <a:lvl2pPr>
              <a:defRPr sz="1671"/>
            </a:lvl2pPr>
            <a:lvl3pPr>
              <a:defRPr sz="1588"/>
            </a:lvl3pPr>
            <a:lvl4pPr>
              <a:defRPr sz="1253"/>
            </a:lvl4pPr>
            <a:lvl5pPr>
              <a:defRPr sz="1253"/>
            </a:lvl5pPr>
            <a:lvl6pPr>
              <a:defRPr sz="1253"/>
            </a:lvl6pPr>
            <a:lvl7pPr>
              <a:defRPr sz="1253"/>
            </a:lvl7pPr>
            <a:lvl8pPr>
              <a:defRPr sz="1253"/>
            </a:lvl8pPr>
            <a:lvl9pPr>
              <a:defRPr sz="125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EBDDD-6FCA-45EC-AE45-8408DDE8611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867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9DA83-2C9F-465D-BBAC-D2CAA831851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088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F6A66-3C7A-429F-A435-CFC3A00FF2D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175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772" y="273207"/>
            <a:ext cx="4012177" cy="1161788"/>
          </a:xfrm>
        </p:spPr>
        <p:txBody>
          <a:bodyPr anchor="b"/>
          <a:lstStyle>
            <a:lvl1pPr algn="l">
              <a:defRPr sz="1671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7038" y="273207"/>
            <a:ext cx="6816205" cy="5852708"/>
          </a:xfrm>
        </p:spPr>
        <p:txBody>
          <a:bodyPr/>
          <a:lstStyle>
            <a:lvl1pPr>
              <a:defRPr sz="2673"/>
            </a:lvl1pPr>
            <a:lvl2pPr>
              <a:defRPr sz="2339"/>
            </a:lvl2pPr>
            <a:lvl3pPr>
              <a:defRPr sz="2005"/>
            </a:lvl3pPr>
            <a:lvl4pPr>
              <a:defRPr sz="1671"/>
            </a:lvl4pPr>
            <a:lvl5pPr>
              <a:defRPr sz="1671"/>
            </a:lvl5pPr>
            <a:lvl6pPr>
              <a:defRPr sz="1671"/>
            </a:lvl6pPr>
            <a:lvl7pPr>
              <a:defRPr sz="1671"/>
            </a:lvl7pPr>
            <a:lvl8pPr>
              <a:defRPr sz="1671"/>
            </a:lvl8pPr>
            <a:lvl9pPr>
              <a:defRPr sz="167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772" y="1434995"/>
            <a:ext cx="4012177" cy="4690920"/>
          </a:xfrm>
        </p:spPr>
        <p:txBody>
          <a:bodyPr/>
          <a:lstStyle>
            <a:lvl1pPr marL="0" indent="0">
              <a:buNone/>
              <a:defRPr sz="1169"/>
            </a:lvl1pPr>
            <a:lvl2pPr marL="381792" indent="0">
              <a:buNone/>
              <a:defRPr sz="1003"/>
            </a:lvl2pPr>
            <a:lvl3pPr marL="763586" indent="0">
              <a:buNone/>
              <a:defRPr sz="836"/>
            </a:lvl3pPr>
            <a:lvl4pPr marL="1145379" indent="0">
              <a:buNone/>
              <a:defRPr sz="752"/>
            </a:lvl4pPr>
            <a:lvl5pPr marL="1527171" indent="0">
              <a:buNone/>
              <a:defRPr sz="752"/>
            </a:lvl5pPr>
            <a:lvl6pPr marL="1908964" indent="0">
              <a:buNone/>
              <a:defRPr sz="752"/>
            </a:lvl6pPr>
            <a:lvl7pPr marL="2290759" indent="0">
              <a:buNone/>
              <a:defRPr sz="752"/>
            </a:lvl7pPr>
            <a:lvl8pPr marL="2672552" indent="0">
              <a:buNone/>
              <a:defRPr sz="752"/>
            </a:lvl8pPr>
            <a:lvl9pPr marL="3054345" indent="0">
              <a:buNone/>
              <a:defRPr sz="75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A2B47-DE26-4A81-8FD1-8A4CC1485CC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71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0073" y="4801004"/>
            <a:ext cx="7314451" cy="566305"/>
          </a:xfrm>
        </p:spPr>
        <p:txBody>
          <a:bodyPr anchor="b"/>
          <a:lstStyle>
            <a:lvl1pPr algn="l">
              <a:defRPr sz="1671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90073" y="612733"/>
            <a:ext cx="7314451" cy="4115331"/>
          </a:xfrm>
        </p:spPr>
        <p:txBody>
          <a:bodyPr lIns="105903" tIns="52950" rIns="105903" bIns="52950"/>
          <a:lstStyle>
            <a:lvl1pPr marL="0" indent="0">
              <a:buNone/>
              <a:defRPr sz="2673"/>
            </a:lvl1pPr>
            <a:lvl2pPr marL="381792" indent="0">
              <a:buNone/>
              <a:defRPr sz="2339"/>
            </a:lvl2pPr>
            <a:lvl3pPr marL="763586" indent="0">
              <a:buNone/>
              <a:defRPr sz="2005"/>
            </a:lvl3pPr>
            <a:lvl4pPr marL="1145379" indent="0">
              <a:buNone/>
              <a:defRPr sz="1671"/>
            </a:lvl4pPr>
            <a:lvl5pPr marL="1527171" indent="0">
              <a:buNone/>
              <a:defRPr sz="1671"/>
            </a:lvl5pPr>
            <a:lvl6pPr marL="1908964" indent="0">
              <a:buNone/>
              <a:defRPr sz="1671"/>
            </a:lvl6pPr>
            <a:lvl7pPr marL="2290759" indent="0">
              <a:buNone/>
              <a:defRPr sz="1671"/>
            </a:lvl7pPr>
            <a:lvl8pPr marL="2672552" indent="0">
              <a:buNone/>
              <a:defRPr sz="1671"/>
            </a:lvl8pPr>
            <a:lvl9pPr marL="3054345" indent="0">
              <a:buNone/>
              <a:defRPr sz="1671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90073" y="5367303"/>
            <a:ext cx="7314451" cy="805029"/>
          </a:xfrm>
        </p:spPr>
        <p:txBody>
          <a:bodyPr/>
          <a:lstStyle>
            <a:lvl1pPr marL="0" indent="0">
              <a:buNone/>
              <a:defRPr sz="1169"/>
            </a:lvl1pPr>
            <a:lvl2pPr marL="381792" indent="0">
              <a:buNone/>
              <a:defRPr sz="1003"/>
            </a:lvl2pPr>
            <a:lvl3pPr marL="763586" indent="0">
              <a:buNone/>
              <a:defRPr sz="836"/>
            </a:lvl3pPr>
            <a:lvl4pPr marL="1145379" indent="0">
              <a:buNone/>
              <a:defRPr sz="752"/>
            </a:lvl4pPr>
            <a:lvl5pPr marL="1527171" indent="0">
              <a:buNone/>
              <a:defRPr sz="752"/>
            </a:lvl5pPr>
            <a:lvl6pPr marL="1908964" indent="0">
              <a:buNone/>
              <a:defRPr sz="752"/>
            </a:lvl6pPr>
            <a:lvl7pPr marL="2290759" indent="0">
              <a:buNone/>
              <a:defRPr sz="752"/>
            </a:lvl7pPr>
            <a:lvl8pPr marL="2672552" indent="0">
              <a:buNone/>
              <a:defRPr sz="752"/>
            </a:lvl8pPr>
            <a:lvl9pPr marL="3054345" indent="0">
              <a:buNone/>
              <a:defRPr sz="75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1085B-11F8-492F-9770-C9099C4D253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69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CEC43-13A2-457A-9940-760C6A39C67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402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41026" y="274534"/>
            <a:ext cx="2742217" cy="585138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759" y="274534"/>
            <a:ext cx="8052451" cy="585138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64A8C-4D94-4602-8720-6D2CAD83229A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999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765" y="274543"/>
            <a:ext cx="10974485" cy="11432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8765" y="1600775"/>
            <a:ext cx="10974485" cy="4525139"/>
          </a:xfrm>
        </p:spPr>
        <p:txBody>
          <a:bodyPr lIns="105841" tIns="52919" rIns="105841" bIns="52919"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193C-FBBB-40E7-8FCC-5DDB1981EBC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1138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8765" y="274534"/>
            <a:ext cx="10974485" cy="58513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9FD01-3106-4CF9-BD84-7D1F8047B4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1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B0F0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8758" y="274534"/>
            <a:ext cx="10974485" cy="114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5632" tIns="52811" rIns="105632" bIns="528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758" y="1600775"/>
            <a:ext cx="10974485" cy="452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759" y="6243950"/>
            <a:ext cx="2845236" cy="47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20" b="0">
                <a:latin typeface="Arial Black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773" y="6243950"/>
            <a:ext cx="3860457" cy="47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20" b="0">
                <a:latin typeface="Arial Black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8007" y="6243950"/>
            <a:ext cx="2845236" cy="47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20" b="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816BDE-21BA-4DE4-BFFB-9CA80184A5CC}" type="slidenum">
              <a:rPr lang="ru-RU" altLang="ru-RU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49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ftr="0" dt="0"/>
  <p:txStyles>
    <p:titleStyle>
      <a:lvl1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  <a:ea typeface="+mj-ea"/>
          <a:cs typeface="+mj-cs"/>
        </a:defRPr>
      </a:lvl1pPr>
      <a:lvl2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2pPr>
      <a:lvl3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3pPr>
      <a:lvl4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4pPr>
      <a:lvl5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5pPr>
      <a:lvl6pPr marL="381792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6pPr>
      <a:lvl7pPr marL="763586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7pPr>
      <a:lvl8pPr marL="1145379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8pPr>
      <a:lvl9pPr marL="1527171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9pPr>
    </p:titleStyle>
    <p:bodyStyle>
      <a:lvl1pPr marL="322284" indent="-322284" algn="l" defTabSz="875338" rtl="0" eaLnBrk="0" fontAlgn="base" hangingPunct="0">
        <a:spcBef>
          <a:spcPct val="20000"/>
        </a:spcBef>
        <a:spcAft>
          <a:spcPct val="0"/>
        </a:spcAft>
        <a:buChar char="•"/>
        <a:defRPr sz="3008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09556" indent="-266581" algn="l" defTabSz="875338" rtl="0" eaLnBrk="0" fontAlgn="base" hangingPunct="0">
        <a:spcBef>
          <a:spcPct val="20000"/>
        </a:spcBef>
        <a:spcAft>
          <a:spcPct val="0"/>
        </a:spcAft>
        <a:buChar char="–"/>
        <a:defRPr sz="2673">
          <a:solidFill>
            <a:schemeClr val="tx1"/>
          </a:solidFill>
          <a:latin typeface="Arial Black" pitchFamily="34" charset="0"/>
        </a:defRPr>
      </a:lvl2pPr>
      <a:lvl3pPr marL="1096826" indent="-212203" algn="l" defTabSz="875338" rtl="0" eaLnBrk="0" fontAlgn="base" hangingPunct="0">
        <a:spcBef>
          <a:spcPct val="20000"/>
        </a:spcBef>
        <a:spcAft>
          <a:spcPct val="0"/>
        </a:spcAft>
        <a:buChar char="•"/>
        <a:defRPr sz="2339">
          <a:solidFill>
            <a:schemeClr val="tx1"/>
          </a:solidFill>
          <a:latin typeface="Arial Black" pitchFamily="34" charset="0"/>
        </a:defRPr>
      </a:lvl3pPr>
      <a:lvl4pPr marL="1538474" indent="-210877" algn="l" defTabSz="875338" rtl="0" eaLnBrk="0" fontAlgn="base" hangingPunct="0">
        <a:spcBef>
          <a:spcPct val="20000"/>
        </a:spcBef>
        <a:spcAft>
          <a:spcPct val="0"/>
        </a:spcAft>
        <a:buChar char="–"/>
        <a:defRPr sz="1921">
          <a:solidFill>
            <a:schemeClr val="tx1"/>
          </a:solidFill>
          <a:latin typeface="Arial Black" pitchFamily="34" charset="0"/>
        </a:defRPr>
      </a:lvl4pPr>
      <a:lvl5pPr marL="1982774" indent="-212203" algn="l" defTabSz="875338" rtl="0" eaLnBrk="0" fontAlgn="base" hangingPunct="0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Arial Black" pitchFamily="34" charset="0"/>
        </a:defRPr>
      </a:lvl5pPr>
      <a:lvl6pPr marL="2372950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6pPr>
      <a:lvl7pPr marL="2754744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7pPr>
      <a:lvl8pPr marL="3136536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8pPr>
      <a:lvl9pPr marL="3518327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1pPr>
      <a:lvl2pPr marL="381792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2pPr>
      <a:lvl3pPr marL="763586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3pPr>
      <a:lvl4pPr marL="1145379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4pPr>
      <a:lvl5pPr marL="1527171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5pPr>
      <a:lvl6pPr marL="1908964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6pPr>
      <a:lvl7pPr marL="2290759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7pPr>
      <a:lvl8pPr marL="2672552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8pPr>
      <a:lvl9pPr marL="3054345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918" y="195426"/>
            <a:ext cx="2487082" cy="2295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Rectangle 3"/>
          <p:cNvSpPr>
            <a:spLocks noChangeArrowheads="1"/>
          </p:cNvSpPr>
          <p:nvPr/>
        </p:nvSpPr>
        <p:spPr bwMode="auto">
          <a:xfrm>
            <a:off x="4464051" y="6309785"/>
            <a:ext cx="3456516" cy="359833"/>
          </a:xfrm>
          <a:prstGeom prst="rect">
            <a:avLst/>
          </a:prstGeom>
          <a:noFill/>
          <a:ln>
            <a:noFill/>
          </a:ln>
          <a:extLst/>
        </p:spPr>
        <p:txBody>
          <a:bodyPr lIns="100049" tIns="50000" rIns="100049" bIns="50000"/>
          <a:lstStyle>
            <a:lvl1pPr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ru-RU" altLang="ru-RU" sz="28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5843" name="Rectangle 40"/>
          <p:cNvSpPr>
            <a:spLocks noChangeArrowheads="1"/>
          </p:cNvSpPr>
          <p:nvPr/>
        </p:nvSpPr>
        <p:spPr bwMode="auto">
          <a:xfrm>
            <a:off x="0" y="2853267"/>
            <a:ext cx="12192000" cy="2777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880" tIns="53940" rIns="107880" bIns="53940"/>
          <a:lstStyle/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r>
              <a:rPr lang="ru-RU" altLang="ru-RU" sz="2832" b="1" dirty="0">
                <a:latin typeface="+mj-lt"/>
                <a:cs typeface="Times New Roman" pitchFamily="18" charset="0"/>
              </a:rPr>
              <a:t>ЕЖЕДНЕВНЫЙ ПРОГНОЗ ВОЗНИКНОВЕНИЯ ЧРЕЗВЫЧАЙНЫХ СИТУАЦИЙ НА ТЕРРИТОРИИ</a:t>
            </a:r>
          </a:p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r>
              <a:rPr lang="ru-RU" altLang="ru-RU" sz="2832" b="1" dirty="0">
                <a:latin typeface="+mj-lt"/>
                <a:cs typeface="Times New Roman" pitchFamily="18" charset="0"/>
              </a:rPr>
              <a:t> </a:t>
            </a:r>
            <a:r>
              <a:rPr lang="ru-RU" altLang="ru-RU" sz="2832" b="1" dirty="0" smtClean="0">
                <a:latin typeface="+mj-lt"/>
                <a:cs typeface="Times New Roman" pitchFamily="18" charset="0"/>
              </a:rPr>
              <a:t>РЕСПУБЛИКИ МОРДОВИЯ </a:t>
            </a:r>
            <a:endParaRPr lang="ru-RU" altLang="ru-RU" sz="2832" b="1" dirty="0">
              <a:latin typeface="+mj-lt"/>
              <a:cs typeface="Times New Roman" pitchFamily="18" charset="0"/>
            </a:endParaRPr>
          </a:p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r>
              <a:rPr lang="ru-RU" altLang="ru-RU" sz="2832" b="1" dirty="0">
                <a:latin typeface="+mj-lt"/>
                <a:cs typeface="Times New Roman" pitchFamily="18" charset="0"/>
              </a:rPr>
              <a:t>на </a:t>
            </a:r>
            <a:r>
              <a:rPr lang="ru-RU" altLang="ru-RU" sz="2832" b="1" dirty="0" smtClean="0">
                <a:latin typeface="+mj-lt"/>
                <a:cs typeface="Times New Roman" pitchFamily="18" charset="0"/>
              </a:rPr>
              <a:t>21.10.2020</a:t>
            </a:r>
            <a:endParaRPr lang="ru-RU" altLang="ru-RU" sz="2832" b="1" dirty="0">
              <a:latin typeface="+mj-lt"/>
              <a:cs typeface="Times New Roman" pitchFamily="18" charset="0"/>
            </a:endParaRPr>
          </a:p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endParaRPr lang="ru-RU" altLang="ru-RU" sz="2832" b="1" dirty="0">
              <a:latin typeface="+mj-lt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455549"/>
              </p:ext>
            </p:extLst>
          </p:nvPr>
        </p:nvGraphicFramePr>
        <p:xfrm>
          <a:off x="10632016" y="0"/>
          <a:ext cx="1559984" cy="472016"/>
        </p:xfrm>
        <a:graphic>
          <a:graphicData uri="http://schemas.openxmlformats.org/drawingml/2006/table">
            <a:tbl>
              <a:tblPr/>
              <a:tblGrid>
                <a:gridCol w="1559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31239">
                <a:tc>
                  <a:txBody>
                    <a:bodyPr/>
                    <a:lstStyle>
                      <a:lvl1pPr defTabSz="912813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455613" defTabSz="91281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912813" defTabSz="912813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3700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18272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2844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7416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1988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6560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Учетный номер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0940" marR="80940" marT="796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777">
                <a:tc>
                  <a:txBody>
                    <a:bodyPr/>
                    <a:lstStyle>
                      <a:lvl1pPr defTabSz="912813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455613" defTabSz="91281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912813" defTabSz="912813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3700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18272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2844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7416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1988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6560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6.1.2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0940" marR="80940" marT="796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7" name="Picture 41" descr="флаг МЧС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868" y="-180407"/>
            <a:ext cx="3458977" cy="28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724406"/>
      </p:ext>
    </p:ext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Рисунок 109"/>
          <p:cNvPicPr>
            <a:picLocks noChangeAspect="1"/>
          </p:cNvPicPr>
          <p:nvPr/>
        </p:nvPicPr>
        <p:blipFill rotWithShape="1">
          <a:blip r:embed="rId3"/>
          <a:srcRect l="15208" t="19271" r="10227" b="5939"/>
          <a:stretch/>
        </p:blipFill>
        <p:spPr>
          <a:xfrm>
            <a:off x="16306" y="563397"/>
            <a:ext cx="12184406" cy="6269916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5200" name="Прямоугольник 81"/>
          <p:cNvSpPr>
            <a:spLocks noChangeArrowheads="1"/>
          </p:cNvSpPr>
          <p:nvPr/>
        </p:nvSpPr>
        <p:spPr bwMode="auto">
          <a:xfrm>
            <a:off x="0" y="11004"/>
            <a:ext cx="12192000" cy="632224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rtlCol="0" anchor="ctr"/>
          <a:lstStyle/>
          <a:p>
            <a:pPr algn="ctr" defTabSz="1038977"/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ЕЖЕДНЕВНЫЙ МЕТЕОРОЛОГИЧЕСКИЙ ПРОГНОЗ </a:t>
            </a:r>
          </a:p>
          <a:p>
            <a:pPr algn="ctr" defTabSz="1038977"/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РЕСПУБЛИКИ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 НА 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16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96"/>
          <p:cNvSpPr txBox="1">
            <a:spLocks noChangeArrowheads="1"/>
          </p:cNvSpPr>
          <p:nvPr/>
        </p:nvSpPr>
        <p:spPr bwMode="auto">
          <a:xfrm>
            <a:off x="1424077" y="3868237"/>
            <a:ext cx="2089285" cy="197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8292" tIns="29146" rIns="58292" bIns="29146">
            <a:spAutoFit/>
          </a:bodyPr>
          <a:lstStyle>
            <a:lvl1pPr defTabSz="814388">
              <a:spcBef>
                <a:spcPct val="20000"/>
              </a:spcBef>
              <a:buChar char="•"/>
              <a:defRPr sz="2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143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1438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14388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14388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900" b="1" u="sng" dirty="0" smtClean="0">
                <a:solidFill>
                  <a:schemeClr val="accent2"/>
                </a:solidFill>
              </a:rPr>
              <a:t>Западная часть республики</a:t>
            </a:r>
            <a:endParaRPr lang="ru-RU" altLang="ru-RU" sz="900" b="1" u="sng" dirty="0">
              <a:solidFill>
                <a:schemeClr val="accent2"/>
              </a:solidFill>
            </a:endParaRPr>
          </a:p>
        </p:txBody>
      </p:sp>
      <p:sp>
        <p:nvSpPr>
          <p:cNvPr id="22" name="Text Box 96"/>
          <p:cNvSpPr txBox="1">
            <a:spLocks noChangeArrowheads="1"/>
          </p:cNvSpPr>
          <p:nvPr/>
        </p:nvSpPr>
        <p:spPr bwMode="auto">
          <a:xfrm>
            <a:off x="5194147" y="4321516"/>
            <a:ext cx="2133752" cy="197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8292" tIns="29146" rIns="58292" bIns="29146">
            <a:spAutoFit/>
          </a:bodyPr>
          <a:lstStyle>
            <a:lvl1pPr defTabSz="814388">
              <a:spcBef>
                <a:spcPct val="20000"/>
              </a:spcBef>
              <a:buChar char="•"/>
              <a:defRPr sz="2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143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1438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14388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14388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900" b="1" u="sng" dirty="0" smtClean="0">
                <a:solidFill>
                  <a:schemeClr val="accent2"/>
                </a:solidFill>
              </a:rPr>
              <a:t>Центральная часть республики</a:t>
            </a:r>
            <a:endParaRPr lang="ru-RU" altLang="ru-RU" sz="900" b="1" u="sng" dirty="0">
              <a:solidFill>
                <a:schemeClr val="accent2"/>
              </a:solidFill>
            </a:endParaRPr>
          </a:p>
        </p:txBody>
      </p:sp>
      <p:sp>
        <p:nvSpPr>
          <p:cNvPr id="28" name="Text Box 96"/>
          <p:cNvSpPr txBox="1">
            <a:spLocks noChangeArrowheads="1"/>
          </p:cNvSpPr>
          <p:nvPr/>
        </p:nvSpPr>
        <p:spPr bwMode="auto">
          <a:xfrm>
            <a:off x="8477381" y="2474501"/>
            <a:ext cx="2089285" cy="197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8292" tIns="29146" rIns="58292" bIns="29146">
            <a:spAutoFit/>
          </a:bodyPr>
          <a:lstStyle>
            <a:lvl1pPr defTabSz="814388">
              <a:spcBef>
                <a:spcPct val="20000"/>
              </a:spcBef>
              <a:buChar char="•"/>
              <a:defRPr sz="2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143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1438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14388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14388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900" b="1" u="sng" dirty="0" smtClean="0">
                <a:solidFill>
                  <a:schemeClr val="accent2"/>
                </a:solidFill>
              </a:rPr>
              <a:t>Восточная часть республики</a:t>
            </a:r>
            <a:endParaRPr lang="ru-RU" altLang="ru-RU" sz="900" b="1" u="sng" dirty="0">
              <a:solidFill>
                <a:schemeClr val="accent2"/>
              </a:solidFill>
            </a:endParaRPr>
          </a:p>
        </p:txBody>
      </p:sp>
      <p:sp>
        <p:nvSpPr>
          <p:cNvPr id="34" name="Rectangle 37"/>
          <p:cNvSpPr>
            <a:spLocks noChangeArrowheads="1"/>
          </p:cNvSpPr>
          <p:nvPr/>
        </p:nvSpPr>
        <p:spPr bwMode="auto">
          <a:xfrm>
            <a:off x="3186528" y="5840290"/>
            <a:ext cx="5855981" cy="1008564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solidFill>
                <a:srgbClr val="000000"/>
              </a:solidFill>
            </a:endParaRPr>
          </a:p>
        </p:txBody>
      </p:sp>
      <p:pic>
        <p:nvPicPr>
          <p:cNvPr id="35" name="Picture 38" descr="значки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333" y="5987662"/>
            <a:ext cx="353132" cy="232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 Box 39"/>
          <p:cNvSpPr txBox="1">
            <a:spLocks noChangeArrowheads="1"/>
          </p:cNvSpPr>
          <p:nvPr/>
        </p:nvSpPr>
        <p:spPr bwMode="auto">
          <a:xfrm>
            <a:off x="4870292" y="6335997"/>
            <a:ext cx="1298324" cy="1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облачно с прояснениями</a:t>
            </a:r>
          </a:p>
        </p:txBody>
      </p:sp>
      <p:pic>
        <p:nvPicPr>
          <p:cNvPr id="37" name="Picture 40" descr="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932" y="5989806"/>
            <a:ext cx="306549" cy="18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1"/>
          <p:cNvSpPr txBox="1">
            <a:spLocks noChangeArrowheads="1"/>
          </p:cNvSpPr>
          <p:nvPr/>
        </p:nvSpPr>
        <p:spPr bwMode="auto">
          <a:xfrm>
            <a:off x="6093481" y="5989806"/>
            <a:ext cx="907625" cy="16612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облачно</a:t>
            </a:r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3583989" y="5962382"/>
            <a:ext cx="593563" cy="11682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ясно</a:t>
            </a:r>
          </a:p>
        </p:txBody>
      </p:sp>
      <p:sp>
        <p:nvSpPr>
          <p:cNvPr id="40" name="Text Box 43"/>
          <p:cNvSpPr txBox="1">
            <a:spLocks noChangeArrowheads="1"/>
          </p:cNvSpPr>
          <p:nvPr/>
        </p:nvSpPr>
        <p:spPr bwMode="auto">
          <a:xfrm>
            <a:off x="3513362" y="6659681"/>
            <a:ext cx="1039861" cy="10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малооблачно</a:t>
            </a:r>
          </a:p>
        </p:txBody>
      </p:sp>
      <p:sp>
        <p:nvSpPr>
          <p:cNvPr id="41" name="Text Box 44"/>
          <p:cNvSpPr txBox="1">
            <a:spLocks noChangeArrowheads="1"/>
          </p:cNvSpPr>
          <p:nvPr/>
        </p:nvSpPr>
        <p:spPr bwMode="auto">
          <a:xfrm>
            <a:off x="3543416" y="6132564"/>
            <a:ext cx="1304335" cy="12004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кратковременный </a:t>
            </a:r>
          </a:p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дождь</a:t>
            </a:r>
          </a:p>
        </p:txBody>
      </p:sp>
      <p:sp>
        <p:nvSpPr>
          <p:cNvPr id="42" name="Text Box 46"/>
          <p:cNvSpPr txBox="1">
            <a:spLocks noChangeArrowheads="1"/>
          </p:cNvSpPr>
          <p:nvPr/>
        </p:nvSpPr>
        <p:spPr bwMode="auto">
          <a:xfrm>
            <a:off x="4870292" y="5989806"/>
            <a:ext cx="703259" cy="1221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дождь</a:t>
            </a:r>
          </a:p>
        </p:txBody>
      </p:sp>
      <p:sp>
        <p:nvSpPr>
          <p:cNvPr id="43" name="Text Box 47"/>
          <p:cNvSpPr txBox="1">
            <a:spLocks noChangeArrowheads="1"/>
          </p:cNvSpPr>
          <p:nvPr/>
        </p:nvSpPr>
        <p:spPr bwMode="auto">
          <a:xfrm>
            <a:off x="6101774" y="6152988"/>
            <a:ext cx="916641" cy="17363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небольшой снег</a:t>
            </a:r>
          </a:p>
        </p:txBody>
      </p:sp>
      <p:pic>
        <p:nvPicPr>
          <p:cNvPr id="44" name="Picture 48" descr="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87" y="6638245"/>
            <a:ext cx="306549" cy="17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 Box 49"/>
          <p:cNvSpPr txBox="1">
            <a:spLocks noChangeArrowheads="1"/>
          </p:cNvSpPr>
          <p:nvPr/>
        </p:nvSpPr>
        <p:spPr bwMode="auto">
          <a:xfrm>
            <a:off x="4870292" y="6624312"/>
            <a:ext cx="916641" cy="11575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мокрый снег</a:t>
            </a:r>
          </a:p>
        </p:txBody>
      </p:sp>
      <p:sp>
        <p:nvSpPr>
          <p:cNvPr id="46" name="Text Box 51"/>
          <p:cNvSpPr txBox="1">
            <a:spLocks noChangeArrowheads="1"/>
          </p:cNvSpPr>
          <p:nvPr/>
        </p:nvSpPr>
        <p:spPr bwMode="auto">
          <a:xfrm>
            <a:off x="3535341" y="6402368"/>
            <a:ext cx="1190130" cy="159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порывы ветра</a:t>
            </a:r>
          </a:p>
        </p:txBody>
      </p:sp>
      <p:pic>
        <p:nvPicPr>
          <p:cNvPr id="47" name="Picture 52" descr="2222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017" y="6382621"/>
            <a:ext cx="405726" cy="36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 Box 53"/>
          <p:cNvSpPr txBox="1">
            <a:spLocks noChangeArrowheads="1"/>
          </p:cNvSpPr>
          <p:nvPr/>
        </p:nvSpPr>
        <p:spPr bwMode="auto">
          <a:xfrm>
            <a:off x="7660786" y="6452824"/>
            <a:ext cx="655173" cy="1178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туман</a:t>
            </a:r>
          </a:p>
        </p:txBody>
      </p:sp>
      <p:sp>
        <p:nvSpPr>
          <p:cNvPr id="49" name="Text Box 54"/>
          <p:cNvSpPr txBox="1">
            <a:spLocks noChangeArrowheads="1"/>
          </p:cNvSpPr>
          <p:nvPr/>
        </p:nvSpPr>
        <p:spPr bwMode="auto">
          <a:xfrm>
            <a:off x="4870292" y="6162366"/>
            <a:ext cx="903116" cy="184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морось</a:t>
            </a:r>
          </a:p>
        </p:txBody>
      </p:sp>
      <p:pic>
        <p:nvPicPr>
          <p:cNvPr id="50" name="Picture 55" descr="zp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43" y="6229923"/>
            <a:ext cx="115707" cy="10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6" descr="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424" y="6573937"/>
            <a:ext cx="407228" cy="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 Box 58"/>
          <p:cNvSpPr txBox="1">
            <a:spLocks noChangeArrowheads="1"/>
          </p:cNvSpPr>
          <p:nvPr/>
        </p:nvSpPr>
        <p:spPr bwMode="auto">
          <a:xfrm>
            <a:off x="6093481" y="6450680"/>
            <a:ext cx="534958" cy="1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гроза</a:t>
            </a:r>
          </a:p>
        </p:txBody>
      </p:sp>
      <p:sp>
        <p:nvSpPr>
          <p:cNvPr id="53" name="Text Box 12"/>
          <p:cNvSpPr txBox="1">
            <a:spLocks noChangeArrowheads="1"/>
          </p:cNvSpPr>
          <p:nvPr/>
        </p:nvSpPr>
        <p:spPr bwMode="auto">
          <a:xfrm>
            <a:off x="4155011" y="5822605"/>
            <a:ext cx="4160947" cy="1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906" tIns="30958" rIns="61906" bIns="30958">
            <a:spAutoFit/>
          </a:bodyPr>
          <a:lstStyle>
            <a:lvl1pPr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200">
                <a:solidFill>
                  <a:srgbClr val="000000"/>
                </a:solidFill>
              </a:rPr>
              <a:t>УСЛОВНЫЕ ОБОЗНАЧЕНИЯ</a:t>
            </a:r>
          </a:p>
        </p:txBody>
      </p:sp>
      <p:pic>
        <p:nvPicPr>
          <p:cNvPr id="54" name="Picture 50" descr="3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446" y="6233105"/>
            <a:ext cx="314063" cy="1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 Box 41"/>
          <p:cNvSpPr txBox="1">
            <a:spLocks noChangeArrowheads="1"/>
          </p:cNvSpPr>
          <p:nvPr/>
        </p:nvSpPr>
        <p:spPr bwMode="auto">
          <a:xfrm>
            <a:off x="6933484" y="6058401"/>
            <a:ext cx="916641" cy="46971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2278" tIns="61138" rIns="122278" bIns="61138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900" b="1" dirty="0">
                <a:solidFill>
                  <a:srgbClr val="FF0000"/>
                </a:solidFill>
              </a:rPr>
              <a:t>0…+10°С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900" b="1" dirty="0">
                <a:solidFill>
                  <a:srgbClr val="00B0F0"/>
                </a:solidFill>
              </a:rPr>
              <a:t>-8…+4°С</a:t>
            </a:r>
          </a:p>
        </p:txBody>
      </p:sp>
      <p:sp>
        <p:nvSpPr>
          <p:cNvPr id="56" name="Text Box 42"/>
          <p:cNvSpPr txBox="1">
            <a:spLocks noChangeArrowheads="1"/>
          </p:cNvSpPr>
          <p:nvPr/>
        </p:nvSpPr>
        <p:spPr bwMode="auto">
          <a:xfrm>
            <a:off x="7570622" y="6060044"/>
            <a:ext cx="1406520" cy="46971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2278" tIns="61138" rIns="122278" bIns="61138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900" dirty="0">
                <a:solidFill>
                  <a:srgbClr val="000000"/>
                </a:solidFill>
              </a:rPr>
              <a:t>- температура днем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ru-RU" altLang="ru-RU" sz="900" dirty="0">
                <a:solidFill>
                  <a:srgbClr val="000000"/>
                </a:solidFill>
              </a:rPr>
              <a:t>температура ночью</a:t>
            </a:r>
          </a:p>
        </p:txBody>
      </p:sp>
      <p:pic>
        <p:nvPicPr>
          <p:cNvPr id="57" name="Picture 59" descr="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654" y="6426564"/>
            <a:ext cx="308052" cy="176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 Box 42"/>
          <p:cNvSpPr txBox="1">
            <a:spLocks noChangeArrowheads="1"/>
          </p:cNvSpPr>
          <p:nvPr/>
        </p:nvSpPr>
        <p:spPr bwMode="auto">
          <a:xfrm>
            <a:off x="6201675" y="6656466"/>
            <a:ext cx="1915929" cy="17684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2278" tIns="61138" rIns="122278" bIns="61138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900">
                <a:solidFill>
                  <a:srgbClr val="000000"/>
                </a:solidFill>
              </a:rPr>
              <a:t>направление и сила ветра  м/с</a:t>
            </a:r>
          </a:p>
        </p:txBody>
      </p:sp>
      <p:pic>
        <p:nvPicPr>
          <p:cNvPr id="59" name="Picture 9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740" y="6450680"/>
            <a:ext cx="378678" cy="235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Line 246"/>
          <p:cNvSpPr>
            <a:spLocks noChangeShapeType="1"/>
          </p:cNvSpPr>
          <p:nvPr/>
        </p:nvSpPr>
        <p:spPr bwMode="auto">
          <a:xfrm rot="5400000" flipH="1" flipV="1">
            <a:off x="5930343" y="6357681"/>
            <a:ext cx="163985" cy="697248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5850" tIns="52926" rIns="105850" bIns="52926"/>
          <a:lstStyle/>
          <a:p>
            <a:endParaRPr lang="ru-RU"/>
          </a:p>
        </p:txBody>
      </p:sp>
      <p:sp>
        <p:nvSpPr>
          <p:cNvPr id="61" name="Oval 247"/>
          <p:cNvSpPr>
            <a:spLocks noChangeArrowheads="1"/>
          </p:cNvSpPr>
          <p:nvPr/>
        </p:nvSpPr>
        <p:spPr bwMode="auto">
          <a:xfrm>
            <a:off x="5848542" y="6641461"/>
            <a:ext cx="231414" cy="11789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05737" tIns="52874" rIns="105737" bIns="52874" anchor="ctr"/>
          <a:lstStyle>
            <a:lvl1pPr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900" b="1" dirty="0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0" y="643228"/>
            <a:ext cx="12170258" cy="923330"/>
          </a:xfrm>
          <a:prstGeom prst="rect">
            <a:avLst/>
          </a:prstGeom>
          <a:solidFill>
            <a:srgbClr val="DAE9EA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83290" tIns="0" rIns="83290" bIns="0">
            <a:spAutoFit/>
          </a:bodyPr>
          <a:lstStyle>
            <a:lvl1pPr indent="449263"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Мордовского ЦГМС – филиала ФГБУ «Верхне - Волжское УГМС» на территории республики прогнозируется: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октября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облачно с прояснениями, без существенных осадков. Ветер северо-западный 5-10 м/с. Температура воздуха ночью -1… +4°С, днем 0…+5°С. Давление 742 мм.рт.ст., видимость хорошая.</a:t>
            </a:r>
          </a:p>
          <a:p>
            <a:pPr indent="450215" algn="just">
              <a:spcAft>
                <a:spcPts val="0"/>
              </a:spcAft>
            </a:pP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ОЯ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Чрезвычайная (5 класс) пожарная опасность в лесах в 6 МР;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НЯ: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(4 класс) пожарная опасность в лесах в 3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МР.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6" name="Picture 45" descr="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402" y="5992841"/>
            <a:ext cx="349296" cy="286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1424669" y="4014383"/>
            <a:ext cx="2089286" cy="394655"/>
            <a:chOff x="1413865" y="4011512"/>
            <a:chExt cx="2089286" cy="394655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1413865" y="4064773"/>
              <a:ext cx="2089286" cy="341394"/>
              <a:chOff x="1412912" y="4734986"/>
              <a:chExt cx="2089286" cy="341394"/>
            </a:xfrm>
          </p:grpSpPr>
          <p:sp>
            <p:nvSpPr>
              <p:cNvPr id="108" name="Text Box 25"/>
              <p:cNvSpPr txBox="1">
                <a:spLocks noChangeArrowheads="1"/>
              </p:cNvSpPr>
              <p:nvPr/>
            </p:nvSpPr>
            <p:spPr bwMode="auto">
              <a:xfrm>
                <a:off x="1412912" y="4734986"/>
                <a:ext cx="2089286" cy="3413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63894" tIns="31886" rIns="63894" bIns="31886">
                <a:spAutoFit/>
              </a:bodyPr>
              <a:lstStyle>
                <a:lvl1pPr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Днем  </a:t>
                </a:r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 0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…+</a:t>
                </a:r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5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°С</a:t>
                </a:r>
                <a:endParaRPr lang="ru-RU" alt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Ночью 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-1…+</a:t>
                </a:r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4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°С</a:t>
                </a:r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" name="Line 246"/>
              <p:cNvSpPr>
                <a:spLocks noChangeShapeType="1"/>
              </p:cNvSpPr>
              <p:nvPr/>
            </p:nvSpPr>
            <p:spPr bwMode="auto">
              <a:xfrm rot="5400000" flipV="1">
                <a:off x="2521729" y="4679208"/>
                <a:ext cx="279649" cy="443994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105850" tIns="52926" rIns="105850" bIns="52926"/>
              <a:lstStyle/>
              <a:p>
                <a:endParaRPr lang="ru-RU"/>
              </a:p>
            </p:txBody>
          </p:sp>
          <p:sp>
            <p:nvSpPr>
              <p:cNvPr id="111" name="Oval 247"/>
              <p:cNvSpPr>
                <a:spLocks noChangeArrowheads="1"/>
              </p:cNvSpPr>
              <p:nvPr/>
            </p:nvSpPr>
            <p:spPr bwMode="auto">
              <a:xfrm>
                <a:off x="2494677" y="4811596"/>
                <a:ext cx="273467" cy="15988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5737" tIns="52874" rIns="105737" bIns="52874" anchor="ctr"/>
              <a:lstStyle>
                <a:lvl1pPr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900" b="1" dirty="0" smtClean="0">
                    <a:solidFill>
                      <a:srgbClr val="000000"/>
                    </a:solidFill>
                  </a:rPr>
                  <a:t>10</a:t>
                </a:r>
                <a:endParaRPr lang="ru-RU" altLang="ru-RU" sz="900" b="1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68" name="Picture 59" descr="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9774" y="4011512"/>
              <a:ext cx="483196" cy="27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" name="Picture 57" descr="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933" y="6185410"/>
            <a:ext cx="351629" cy="1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3" name="Группа 72"/>
          <p:cNvGrpSpPr/>
          <p:nvPr/>
        </p:nvGrpSpPr>
        <p:grpSpPr>
          <a:xfrm>
            <a:off x="5192494" y="4493115"/>
            <a:ext cx="2137058" cy="343440"/>
            <a:chOff x="1413865" y="4062727"/>
            <a:chExt cx="2089286" cy="343440"/>
          </a:xfrm>
        </p:grpSpPr>
        <p:grpSp>
          <p:nvGrpSpPr>
            <p:cNvPr id="74" name="Группа 73"/>
            <p:cNvGrpSpPr/>
            <p:nvPr/>
          </p:nvGrpSpPr>
          <p:grpSpPr>
            <a:xfrm>
              <a:off x="1413865" y="4064773"/>
              <a:ext cx="2089286" cy="341394"/>
              <a:chOff x="1412912" y="4734986"/>
              <a:chExt cx="2089286" cy="341394"/>
            </a:xfrm>
          </p:grpSpPr>
          <p:sp>
            <p:nvSpPr>
              <p:cNvPr id="77" name="Text Box 25"/>
              <p:cNvSpPr txBox="1">
                <a:spLocks noChangeArrowheads="1"/>
              </p:cNvSpPr>
              <p:nvPr/>
            </p:nvSpPr>
            <p:spPr bwMode="auto">
              <a:xfrm>
                <a:off x="1412912" y="4734986"/>
                <a:ext cx="2089286" cy="3413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63894" tIns="31886" rIns="63894" bIns="31886">
                <a:spAutoFit/>
              </a:bodyPr>
              <a:lstStyle>
                <a:lvl1pPr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Днем </a:t>
                </a:r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  0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…+</a:t>
                </a:r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5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°С</a:t>
                </a:r>
                <a:endParaRPr lang="ru-RU" altLang="ru-RU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Ночью </a:t>
                </a:r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-1…+4°С</a:t>
                </a:r>
              </a:p>
            </p:txBody>
          </p:sp>
          <p:sp>
            <p:nvSpPr>
              <p:cNvPr id="78" name="Line 246"/>
              <p:cNvSpPr>
                <a:spLocks noChangeShapeType="1"/>
              </p:cNvSpPr>
              <p:nvPr/>
            </p:nvSpPr>
            <p:spPr bwMode="auto">
              <a:xfrm rot="5400000" flipV="1">
                <a:off x="2561480" y="4683823"/>
                <a:ext cx="278453" cy="428212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105850" tIns="52926" rIns="105850" bIns="52926"/>
              <a:lstStyle/>
              <a:p>
                <a:endParaRPr lang="ru-RU"/>
              </a:p>
            </p:txBody>
          </p:sp>
          <p:sp>
            <p:nvSpPr>
              <p:cNvPr id="79" name="Oval 247"/>
              <p:cNvSpPr>
                <a:spLocks noChangeArrowheads="1"/>
              </p:cNvSpPr>
              <p:nvPr/>
            </p:nvSpPr>
            <p:spPr bwMode="auto">
              <a:xfrm>
                <a:off x="2555258" y="4802174"/>
                <a:ext cx="258935" cy="17109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5737" tIns="52874" rIns="105737" bIns="52874" anchor="ctr"/>
              <a:lstStyle>
                <a:lvl1pPr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900" b="1" dirty="0" smtClean="0">
                    <a:solidFill>
                      <a:srgbClr val="000000"/>
                    </a:solidFill>
                  </a:rPr>
                  <a:t>10</a:t>
                </a:r>
                <a:endParaRPr lang="ru-RU" altLang="ru-RU" sz="900" b="1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75" name="Picture 59" descr="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7861" y="4062727"/>
              <a:ext cx="483196" cy="27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" name="Группа 81"/>
          <p:cNvGrpSpPr/>
          <p:nvPr/>
        </p:nvGrpSpPr>
        <p:grpSpPr>
          <a:xfrm>
            <a:off x="8477381" y="2630157"/>
            <a:ext cx="2089285" cy="363553"/>
            <a:chOff x="1413865" y="4042614"/>
            <a:chExt cx="2089286" cy="363553"/>
          </a:xfrm>
        </p:grpSpPr>
        <p:grpSp>
          <p:nvGrpSpPr>
            <p:cNvPr id="86" name="Группа 85"/>
            <p:cNvGrpSpPr/>
            <p:nvPr/>
          </p:nvGrpSpPr>
          <p:grpSpPr>
            <a:xfrm>
              <a:off x="1413865" y="4064773"/>
              <a:ext cx="2089286" cy="341394"/>
              <a:chOff x="1412912" y="4734986"/>
              <a:chExt cx="2089286" cy="341394"/>
            </a:xfrm>
          </p:grpSpPr>
          <p:sp>
            <p:nvSpPr>
              <p:cNvPr id="88" name="Text Box 25"/>
              <p:cNvSpPr txBox="1">
                <a:spLocks noChangeArrowheads="1"/>
              </p:cNvSpPr>
              <p:nvPr/>
            </p:nvSpPr>
            <p:spPr bwMode="auto">
              <a:xfrm>
                <a:off x="1412912" y="4734986"/>
                <a:ext cx="2089286" cy="3413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63894" tIns="31886" rIns="63894" bIns="31886">
                <a:spAutoFit/>
              </a:bodyPr>
              <a:lstStyle>
                <a:lvl1pPr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Днем </a:t>
                </a:r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0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…+</a:t>
                </a:r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5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°С</a:t>
                </a:r>
                <a:endParaRPr lang="ru-RU" altLang="ru-RU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Ночью </a:t>
                </a:r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-1…+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4°С</a:t>
                </a:r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0" name="Line 246"/>
              <p:cNvSpPr>
                <a:spLocks noChangeShapeType="1"/>
              </p:cNvSpPr>
              <p:nvPr/>
            </p:nvSpPr>
            <p:spPr bwMode="auto">
              <a:xfrm rot="5400000" flipV="1">
                <a:off x="2551730" y="4698938"/>
                <a:ext cx="307933" cy="446951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105850" tIns="52926" rIns="105850" bIns="52926"/>
              <a:lstStyle/>
              <a:p>
                <a:endParaRPr lang="ru-RU"/>
              </a:p>
            </p:txBody>
          </p:sp>
          <p:sp>
            <p:nvSpPr>
              <p:cNvPr id="94" name="Oval 247"/>
              <p:cNvSpPr>
                <a:spLocks noChangeArrowheads="1"/>
              </p:cNvSpPr>
              <p:nvPr/>
            </p:nvSpPr>
            <p:spPr bwMode="auto">
              <a:xfrm>
                <a:off x="2509385" y="4825487"/>
                <a:ext cx="273467" cy="15988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5737" tIns="52874" rIns="105737" bIns="52874" anchor="ctr"/>
              <a:lstStyle>
                <a:lvl1pPr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900" b="1" dirty="0" smtClean="0">
                    <a:solidFill>
                      <a:srgbClr val="000000"/>
                    </a:solidFill>
                  </a:rPr>
                  <a:t>10</a:t>
                </a:r>
                <a:endParaRPr lang="ru-RU" altLang="ru-RU" sz="900" b="1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87" name="Picture 59" descr="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125" y="4042614"/>
              <a:ext cx="483196" cy="27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7" name="Picture 76" descr="3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808" y="6375654"/>
            <a:ext cx="243436" cy="21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5540755"/>
      </p:ext>
    </p:extLst>
  </p:cSld>
  <p:clrMapOvr>
    <a:masterClrMapping/>
  </p:clrMapOvr>
  <p:transition spd="slow" advTm="6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 t="19270" r="10226" b="5939"/>
          <a:stretch>
            <a:fillRect/>
          </a:stretch>
        </p:blipFill>
        <p:spPr bwMode="auto">
          <a:xfrm>
            <a:off x="0" y="828088"/>
            <a:ext cx="12195732" cy="5959750"/>
          </a:xfrm>
          <a:prstGeom prst="rect">
            <a:avLst/>
          </a:prstGeom>
          <a:solidFill>
            <a:srgbClr val="FFFF00">
              <a:alpha val="45000"/>
            </a:srgbClr>
          </a:solidFill>
          <a:ln>
            <a:solidFill>
              <a:schemeClr val="bg1"/>
            </a:solidFill>
          </a:ln>
        </p:spPr>
      </p:pic>
      <p:sp>
        <p:nvSpPr>
          <p:cNvPr id="95" name="Полилиния 94"/>
          <p:cNvSpPr/>
          <p:nvPr/>
        </p:nvSpPr>
        <p:spPr>
          <a:xfrm>
            <a:off x="603122" y="2318889"/>
            <a:ext cx="1797375" cy="1208636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6" name="Полилиния 95"/>
          <p:cNvSpPr/>
          <p:nvPr/>
        </p:nvSpPr>
        <p:spPr>
          <a:xfrm>
            <a:off x="1740556" y="1947333"/>
            <a:ext cx="2001597" cy="1988985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7" name="Полилиния 96"/>
          <p:cNvSpPr/>
          <p:nvPr/>
        </p:nvSpPr>
        <p:spPr>
          <a:xfrm>
            <a:off x="0" y="3494920"/>
            <a:ext cx="2560566" cy="2920679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8" name="Полилиния 97"/>
          <p:cNvSpPr/>
          <p:nvPr/>
        </p:nvSpPr>
        <p:spPr>
          <a:xfrm>
            <a:off x="1873029" y="3847573"/>
            <a:ext cx="1641029" cy="1808019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9" name="Полилиния 98"/>
          <p:cNvSpPr/>
          <p:nvPr/>
        </p:nvSpPr>
        <p:spPr>
          <a:xfrm>
            <a:off x="2171055" y="3560129"/>
            <a:ext cx="1483828" cy="1148469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олилиния 99"/>
          <p:cNvSpPr/>
          <p:nvPr/>
        </p:nvSpPr>
        <p:spPr>
          <a:xfrm>
            <a:off x="3569985" y="2250722"/>
            <a:ext cx="1985469" cy="1529247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Полилиния 100"/>
          <p:cNvSpPr/>
          <p:nvPr/>
        </p:nvSpPr>
        <p:spPr>
          <a:xfrm>
            <a:off x="3213363" y="3434969"/>
            <a:ext cx="2306684" cy="1175998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олилиния 101"/>
          <p:cNvSpPr/>
          <p:nvPr/>
        </p:nvSpPr>
        <p:spPr>
          <a:xfrm>
            <a:off x="3204912" y="4278627"/>
            <a:ext cx="2201695" cy="2132650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C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Полилиния 102"/>
          <p:cNvSpPr/>
          <p:nvPr/>
        </p:nvSpPr>
        <p:spPr>
          <a:xfrm>
            <a:off x="4937368" y="4397417"/>
            <a:ext cx="1127095" cy="144290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FFC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олилиния 103"/>
          <p:cNvSpPr/>
          <p:nvPr/>
        </p:nvSpPr>
        <p:spPr>
          <a:xfrm>
            <a:off x="4683218" y="5406046"/>
            <a:ext cx="1673658" cy="1271135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FFC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Полилиния 104"/>
          <p:cNvSpPr/>
          <p:nvPr/>
        </p:nvSpPr>
        <p:spPr>
          <a:xfrm>
            <a:off x="5857194" y="4504721"/>
            <a:ext cx="1601048" cy="1347436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олилиния 105"/>
          <p:cNvSpPr/>
          <p:nvPr/>
        </p:nvSpPr>
        <p:spPr>
          <a:xfrm>
            <a:off x="5136204" y="3293724"/>
            <a:ext cx="1853705" cy="1661535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олилиния 106"/>
          <p:cNvSpPr/>
          <p:nvPr/>
        </p:nvSpPr>
        <p:spPr>
          <a:xfrm>
            <a:off x="6724207" y="3615659"/>
            <a:ext cx="1970725" cy="1518142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олилиния 107"/>
          <p:cNvSpPr/>
          <p:nvPr/>
        </p:nvSpPr>
        <p:spPr>
          <a:xfrm>
            <a:off x="7165693" y="4598039"/>
            <a:ext cx="1087755" cy="812558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олилиния 108"/>
          <p:cNvSpPr/>
          <p:nvPr/>
        </p:nvSpPr>
        <p:spPr>
          <a:xfrm>
            <a:off x="7444944" y="4891653"/>
            <a:ext cx="1970725" cy="1012854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Полилиния 109"/>
          <p:cNvSpPr/>
          <p:nvPr/>
        </p:nvSpPr>
        <p:spPr>
          <a:xfrm>
            <a:off x="8524412" y="4161034"/>
            <a:ext cx="1825456" cy="1211105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олилиния 110"/>
          <p:cNvSpPr/>
          <p:nvPr/>
        </p:nvSpPr>
        <p:spPr>
          <a:xfrm>
            <a:off x="9597959" y="3264177"/>
            <a:ext cx="1718067" cy="1474897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олилиния 111"/>
          <p:cNvSpPr/>
          <p:nvPr/>
        </p:nvSpPr>
        <p:spPr>
          <a:xfrm>
            <a:off x="8851147" y="1487377"/>
            <a:ext cx="1797854" cy="1688847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олилиния 112"/>
          <p:cNvSpPr/>
          <p:nvPr/>
        </p:nvSpPr>
        <p:spPr>
          <a:xfrm>
            <a:off x="8678276" y="2575134"/>
            <a:ext cx="2143595" cy="1210019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олилиния 113"/>
          <p:cNvSpPr/>
          <p:nvPr/>
        </p:nvSpPr>
        <p:spPr>
          <a:xfrm>
            <a:off x="7857413" y="1017480"/>
            <a:ext cx="1372327" cy="1520640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олилиния 114"/>
          <p:cNvSpPr/>
          <p:nvPr/>
        </p:nvSpPr>
        <p:spPr>
          <a:xfrm>
            <a:off x="7077179" y="2227344"/>
            <a:ext cx="1960086" cy="1370197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Полилиния 115"/>
          <p:cNvSpPr/>
          <p:nvPr/>
        </p:nvSpPr>
        <p:spPr>
          <a:xfrm>
            <a:off x="7229521" y="3355303"/>
            <a:ext cx="1369667" cy="1158522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олилиния 116"/>
          <p:cNvSpPr/>
          <p:nvPr/>
        </p:nvSpPr>
        <p:spPr>
          <a:xfrm>
            <a:off x="8258766" y="3127697"/>
            <a:ext cx="1507963" cy="1540901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1" name="Группа 483"/>
          <p:cNvGrpSpPr>
            <a:grpSpLocks/>
          </p:cNvGrpSpPr>
          <p:nvPr/>
        </p:nvGrpSpPr>
        <p:grpSpPr bwMode="auto">
          <a:xfrm>
            <a:off x="9598565" y="5662462"/>
            <a:ext cx="2557120" cy="1170089"/>
            <a:chOff x="6956186" y="5776756"/>
            <a:chExt cx="2188880" cy="1142989"/>
          </a:xfrm>
        </p:grpSpPr>
        <p:grpSp>
          <p:nvGrpSpPr>
            <p:cNvPr id="43" name="Группа 574"/>
            <p:cNvGrpSpPr>
              <a:grpSpLocks/>
            </p:cNvGrpSpPr>
            <p:nvPr/>
          </p:nvGrpSpPr>
          <p:grpSpPr bwMode="auto">
            <a:xfrm>
              <a:off x="6956186" y="5776756"/>
              <a:ext cx="2188880" cy="1142989"/>
              <a:chOff x="6800851" y="6363161"/>
              <a:chExt cx="2299044" cy="394531"/>
            </a:xfrm>
          </p:grpSpPr>
          <p:sp>
            <p:nvSpPr>
              <p:cNvPr id="45" name="Rectangle 93">
                <a:extLst>
                  <a:ext uri="{FF2B5EF4-FFF2-40B4-BE49-F238E27FC236}"/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00306" y="6367282"/>
                <a:ext cx="2300360" cy="390346"/>
              </a:xfrm>
              <a:prstGeom prst="rect">
                <a:avLst/>
              </a:prstGeom>
              <a:solidFill>
                <a:srgbClr val="B3D59B">
                  <a:alpha val="75000"/>
                </a:srgbClr>
              </a:solidFill>
              <a:ln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ru-RU" altLang="ru-RU" sz="1115">
                  <a:solidFill>
                    <a:schemeClr val="lt1"/>
                  </a:solidFill>
                </a:endParaRPr>
              </a:p>
            </p:txBody>
          </p:sp>
          <p:sp>
            <p:nvSpPr>
              <p:cNvPr id="46" name="Text Box 97">
                <a:extLst>
                  <a:ext uri="{FF2B5EF4-FFF2-40B4-BE49-F238E27FC236}"/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44941" y="6363188"/>
                <a:ext cx="1436257" cy="828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108471" tIns="54237" rIns="108471" bIns="54237">
                <a:spAutoFit/>
              </a:bodyPr>
              <a:lstStyle>
                <a:lvl1pPr defTabSz="1279525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  <a:defRPr/>
                </a:pPr>
                <a:r>
                  <a:rPr lang="ru-RU" altLang="ru-RU" sz="848" i="1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Условные обозначения</a:t>
                </a:r>
              </a:p>
            </p:txBody>
          </p:sp>
        </p:grpSp>
        <p:sp>
          <p:nvSpPr>
            <p:cNvPr id="44" name="Text Box 277">
              <a:extLst>
                <a:ext uri="{FF2B5EF4-FFF2-40B4-BE49-F238E27FC236}"/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82823" y="6708677"/>
              <a:ext cx="538348" cy="167390"/>
            </a:xfrm>
            <a:prstGeom prst="rect">
              <a:avLst/>
            </a:prstGeom>
            <a:solidFill>
              <a:srgbClr val="FF0000">
                <a:alpha val="70000"/>
              </a:srgbClr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62608" tIns="31304" rIns="62608" bIns="31304" anchor="ctr">
              <a:spAutoFit/>
            </a:bodyPr>
            <a:lstStyle>
              <a:lvl1pPr defTabSz="820738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ru-RU" altLang="ru-RU" sz="678" dirty="0">
                <a:solidFill>
                  <a:prstClr val="white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2" name="Text Box 27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9629684" y="6407342"/>
            <a:ext cx="630782" cy="171358"/>
          </a:xfrm>
          <a:prstGeom prst="rect">
            <a:avLst/>
          </a:prstGeom>
          <a:solidFill>
            <a:srgbClr val="FFC000">
              <a:alpha val="70000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62608" tIns="31304" rIns="62608" bIns="31304" anchor="ctr">
            <a:spAutoFit/>
          </a:bodyPr>
          <a:lstStyle>
            <a:lvl1pPr defTabSz="8207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ru-RU" altLang="ru-RU" sz="678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" name="Text Box 27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9627818" y="6191457"/>
            <a:ext cx="628915" cy="172707"/>
          </a:xfrm>
          <a:prstGeom prst="rect">
            <a:avLst/>
          </a:prstGeom>
          <a:solidFill>
            <a:srgbClr val="FFFF00">
              <a:alpha val="70000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62608" tIns="31304" rIns="62608" bIns="31304" anchor="ctr">
            <a:spAutoFit/>
          </a:bodyPr>
          <a:lstStyle>
            <a:lvl1pPr defTabSz="8207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ru-RU" altLang="ru-RU" sz="678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" name="Text Box 27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9631550" y="5974224"/>
            <a:ext cx="630782" cy="171358"/>
          </a:xfrm>
          <a:prstGeom prst="rect">
            <a:avLst/>
          </a:prstGeom>
          <a:solidFill>
            <a:srgbClr val="92D050">
              <a:alpha val="70000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62608" tIns="31304" rIns="62608" bIns="31304" anchor="ctr">
            <a:spAutoFit/>
          </a:bodyPr>
          <a:lstStyle>
            <a:lvl1pPr defTabSz="8207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ru-RU" altLang="ru-RU" sz="678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56733" y="5927000"/>
            <a:ext cx="1922204" cy="24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1-2 класс пожароопасности   </a:t>
            </a:r>
          </a:p>
        </p:txBody>
      </p:sp>
      <p:sp>
        <p:nvSpPr>
          <p:cNvPr id="36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69797" y="6152329"/>
            <a:ext cx="1897943" cy="24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3 класс пожароопасности   </a:t>
            </a:r>
          </a:p>
        </p:txBody>
      </p:sp>
      <p:sp>
        <p:nvSpPr>
          <p:cNvPr id="37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90325" y="6377658"/>
            <a:ext cx="1897944" cy="24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4 класс пожароопасности   </a:t>
            </a:r>
          </a:p>
        </p:txBody>
      </p:sp>
      <p:sp>
        <p:nvSpPr>
          <p:cNvPr id="38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94057" y="6581398"/>
            <a:ext cx="1897944" cy="24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5 класс пожароопасности   </a:t>
            </a:r>
          </a:p>
        </p:txBody>
      </p:sp>
      <p:sp>
        <p:nvSpPr>
          <p:cNvPr id="39" name="Text Box 260"/>
          <p:cNvSpPr txBox="1">
            <a:spLocks noChangeArrowheads="1"/>
          </p:cNvSpPr>
          <p:nvPr/>
        </p:nvSpPr>
        <p:spPr bwMode="auto">
          <a:xfrm>
            <a:off x="1592278" y="3701603"/>
            <a:ext cx="8864714" cy="830997"/>
          </a:xfrm>
          <a:prstGeom prst="rect">
            <a:avLst/>
          </a:prstGeom>
          <a:noFill/>
        </p:spPr>
        <p:txBody>
          <a:bodyPr lIns="45766" tIns="0" rIns="45766" bIns="0" anchor="ctr">
            <a:spAutoFit/>
          </a:bodyPr>
          <a:lstStyle>
            <a:defPPr>
              <a:defRPr lang="ru-RU"/>
            </a:defPPr>
            <a:lvl1pPr algn="ctr">
              <a:lnSpc>
                <a:spcPts val="1800"/>
              </a:lnSpc>
              <a:defRPr sz="1100" b="1">
                <a:effectLst>
                  <a:glow rad="635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27620">
              <a:lnSpc>
                <a:spcPct val="100000"/>
              </a:lnSpc>
              <a:defRPr/>
            </a:pP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пожароопасности в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районах и </a:t>
            </a:r>
            <a:r>
              <a:rPr lang="ru-RU" altLang="ru-RU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Саранск;</a:t>
            </a:r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27620">
              <a:lnSpc>
                <a:spcPct val="100000"/>
              </a:lnSpc>
              <a:defRPr/>
            </a:pP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пожароопасности в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муниципальных районах;</a:t>
            </a:r>
          </a:p>
          <a:p>
            <a:pPr defTabSz="927620">
              <a:lnSpc>
                <a:spcPct val="100000"/>
              </a:lnSpc>
              <a:defRPr/>
            </a:pP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пожароопасности в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муниципальных районах.</a:t>
            </a:r>
          </a:p>
        </p:txBody>
      </p:sp>
      <p:grpSp>
        <p:nvGrpSpPr>
          <p:cNvPr id="7170" name="Группа 5"/>
          <p:cNvGrpSpPr>
            <a:grpSpLocks/>
          </p:cNvGrpSpPr>
          <p:nvPr/>
        </p:nvGrpSpPr>
        <p:grpSpPr bwMode="auto">
          <a:xfrm>
            <a:off x="0" y="-19894"/>
            <a:ext cx="12192000" cy="1005293"/>
            <a:chOff x="-9779" y="1"/>
            <a:chExt cx="9163556" cy="1111559"/>
          </a:xfrm>
        </p:grpSpPr>
        <p:grpSp>
          <p:nvGrpSpPr>
            <p:cNvPr id="7172" name="Группа 6"/>
            <p:cNvGrpSpPr>
              <a:grpSpLocks/>
            </p:cNvGrpSpPr>
            <p:nvPr/>
          </p:nvGrpSpPr>
          <p:grpSpPr bwMode="auto">
            <a:xfrm>
              <a:off x="-9779" y="1"/>
              <a:ext cx="9163556" cy="1111559"/>
              <a:chOff x="-1074" y="0"/>
              <a:chExt cx="9126052" cy="933603"/>
            </a:xfrm>
          </p:grpSpPr>
          <p:sp>
            <p:nvSpPr>
              <p:cNvPr id="9" name="Прямоугольник 8"/>
              <p:cNvSpPr/>
              <p:nvPr/>
            </p:nvSpPr>
            <p:spPr bwMode="auto">
              <a:xfrm>
                <a:off x="-1074" y="0"/>
                <a:ext cx="9126052" cy="933603"/>
              </a:xfrm>
              <a:prstGeom prst="rect">
                <a:avLst/>
              </a:prstGeom>
              <a:solidFill>
                <a:srgbClr val="204D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6053" tIns="23027" rIns="46053" bIns="23027" anchor="ctr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0318">
                  <a:defRPr/>
                </a:pPr>
                <a:endParaRPr lang="ru-RU" sz="887">
                  <a:solidFill>
                    <a:prstClr val="white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76" name="TextBox 9"/>
              <p:cNvSpPr txBox="1">
                <a:spLocks noChangeArrowheads="1"/>
              </p:cNvSpPr>
              <p:nvPr/>
            </p:nvSpPr>
            <p:spPr bwMode="auto">
              <a:xfrm>
                <a:off x="827548" y="33255"/>
                <a:ext cx="7806706" cy="2379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endParaRPr lang="ru-RU" sz="1065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73" name="Прямоугольник 7"/>
            <p:cNvSpPr>
              <a:spLocks noChangeArrowheads="1"/>
            </p:cNvSpPr>
            <p:nvPr/>
          </p:nvSpPr>
          <p:spPr bwMode="auto">
            <a:xfrm>
              <a:off x="182024" y="96360"/>
              <a:ext cx="8779951" cy="918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ru-RU" sz="160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КЛАСС ПОЖАРООПАСНОСТИ НА </a:t>
              </a:r>
            </a:p>
            <a:p>
              <a:pPr algn="ctr"/>
              <a:r>
                <a:rPr lang="ru-RU" sz="160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ТЕРРИТОРИИ РЕСПУБЛИКИ МОРДОВИЯ </a:t>
              </a:r>
            </a:p>
            <a:p>
              <a:pPr algn="ctr"/>
              <a:r>
                <a:rPr lang="ru-RU" sz="1600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(на</a:t>
              </a:r>
              <a:r>
                <a:rPr lang="ru-RU" sz="1600" dirty="0" smtClean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21.10</a:t>
              </a:r>
              <a:r>
                <a:rPr lang="ru-RU" sz="1600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.2020</a:t>
              </a:r>
              <a:r>
                <a:rPr lang="ru-RU" sz="1600" dirty="0" smtClean="0">
                  <a:solidFill>
                    <a:schemeClr val="bg1"/>
                  </a:solidFill>
                  <a:latin typeface="Times New Roman" pitchFamily="18"/>
                  <a:cs typeface="Times New Roman" pitchFamily="18"/>
                </a:rPr>
                <a:t> </a:t>
              </a:r>
              <a:r>
                <a:rPr lang="ru-RU" sz="1600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года)</a:t>
              </a:r>
              <a:endPara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638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38977">
              <a:lnSpc>
                <a:spcPts val="2000"/>
              </a:lnSpc>
            </a:pPr>
            <a:r>
              <a:rPr lang="ru-RU" alt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ВЕРОЯТНОСТИ ОПАСНЫХ И </a:t>
            </a:r>
            <a:r>
              <a:rPr lang="ru-RU" alt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НЕБЛАГОПРИЯТНЫХ </a:t>
            </a:r>
            <a:r>
              <a:rPr lang="ru-RU" alt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МЕТЕОРОЛОГИЧЕСКИХ УСЛОВИЙ НА ТЕРРИТОРИИ РЕСПУБЛИКИ МОРДОВИЯ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</a:t>
            </a: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sp>
        <p:nvSpPr>
          <p:cNvPr id="101" name="Прямоугольник 1"/>
          <p:cNvSpPr>
            <a:spLocks noChangeArrowheads="1"/>
          </p:cNvSpPr>
          <p:nvPr/>
        </p:nvSpPr>
        <p:spPr bwMode="auto">
          <a:xfrm>
            <a:off x="0" y="946879"/>
            <a:ext cx="12191927" cy="33855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республики вероятность возникновения природных чрезвычайных ситуаций не прогнозируется.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1061" y="1285433"/>
            <a:ext cx="12191853" cy="5572566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60" name="Полилиния 59"/>
          <p:cNvSpPr/>
          <p:nvPr/>
        </p:nvSpPr>
        <p:spPr>
          <a:xfrm>
            <a:off x="580021" y="2680223"/>
            <a:ext cx="1797375" cy="1099353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DA965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E89D61"/>
              </a:solidFill>
            </a:endParaRPr>
          </a:p>
        </p:txBody>
      </p:sp>
      <p:sp>
        <p:nvSpPr>
          <p:cNvPr id="61" name="Полилиния 60"/>
          <p:cNvSpPr/>
          <p:nvPr/>
        </p:nvSpPr>
        <p:spPr>
          <a:xfrm>
            <a:off x="1702395" y="2333325"/>
            <a:ext cx="2026639" cy="1814795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E89D61"/>
              </a:solidFill>
            </a:endParaRPr>
          </a:p>
        </p:txBody>
      </p:sp>
      <p:sp>
        <p:nvSpPr>
          <p:cNvPr id="62" name="Полилиния 61"/>
          <p:cNvSpPr/>
          <p:nvPr/>
        </p:nvSpPr>
        <p:spPr>
          <a:xfrm>
            <a:off x="-5720" y="3731411"/>
            <a:ext cx="2560566" cy="2724645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3" name="Полилиния 62"/>
          <p:cNvSpPr/>
          <p:nvPr/>
        </p:nvSpPr>
        <p:spPr>
          <a:xfrm>
            <a:off x="1849190" y="4040982"/>
            <a:ext cx="1641029" cy="1686666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4" name="Полилиния 63"/>
          <p:cNvSpPr/>
          <p:nvPr/>
        </p:nvSpPr>
        <p:spPr>
          <a:xfrm>
            <a:off x="2113263" y="3779146"/>
            <a:ext cx="1483828" cy="1071385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5" name="Полилиния 64"/>
          <p:cNvSpPr/>
          <p:nvPr/>
        </p:nvSpPr>
        <p:spPr>
          <a:xfrm>
            <a:off x="3506460" y="2575317"/>
            <a:ext cx="2062789" cy="1383617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6" name="Полилиния 65"/>
          <p:cNvSpPr/>
          <p:nvPr/>
        </p:nvSpPr>
        <p:spPr>
          <a:xfrm>
            <a:off x="3213363" y="3656489"/>
            <a:ext cx="2306684" cy="1097066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7" name="Полилиния 66"/>
          <p:cNvSpPr/>
          <p:nvPr/>
        </p:nvSpPr>
        <p:spPr>
          <a:xfrm>
            <a:off x="3204251" y="4447553"/>
            <a:ext cx="2201695" cy="1989508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8" name="Полилиния 67"/>
          <p:cNvSpPr/>
          <p:nvPr/>
        </p:nvSpPr>
        <p:spPr>
          <a:xfrm>
            <a:off x="4937368" y="4554338"/>
            <a:ext cx="1127095" cy="1346061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708074" y="5549549"/>
            <a:ext cx="1673658" cy="1185817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0" name="Полилиния 69"/>
          <p:cNvSpPr/>
          <p:nvPr/>
        </p:nvSpPr>
        <p:spPr>
          <a:xfrm>
            <a:off x="5857194" y="4654440"/>
            <a:ext cx="1601048" cy="1256997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1" name="Полилиния 70"/>
          <p:cNvSpPr/>
          <p:nvPr/>
        </p:nvSpPr>
        <p:spPr>
          <a:xfrm>
            <a:off x="5133798" y="3563060"/>
            <a:ext cx="1853705" cy="1550014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2" name="Полилиния 71"/>
          <p:cNvSpPr/>
          <p:nvPr/>
        </p:nvSpPr>
        <p:spPr>
          <a:xfrm>
            <a:off x="6726867" y="3858200"/>
            <a:ext cx="1970725" cy="1416245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3" name="Полилиния 72"/>
          <p:cNvSpPr/>
          <p:nvPr/>
        </p:nvSpPr>
        <p:spPr>
          <a:xfrm>
            <a:off x="7142553" y="4741495"/>
            <a:ext cx="1087755" cy="758020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7444944" y="5015402"/>
            <a:ext cx="1970725" cy="944872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8487486" y="4333821"/>
            <a:ext cx="1893598" cy="1161448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6" name="Полилиния 75"/>
          <p:cNvSpPr/>
          <p:nvPr/>
        </p:nvSpPr>
        <p:spPr>
          <a:xfrm>
            <a:off x="9612475" y="3546074"/>
            <a:ext cx="1718067" cy="1375903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7" name="Полилиния 76"/>
          <p:cNvSpPr/>
          <p:nvPr/>
        </p:nvSpPr>
        <p:spPr>
          <a:xfrm>
            <a:off x="8905035" y="1877156"/>
            <a:ext cx="1797854" cy="1575493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8" name="Полилиния 77"/>
          <p:cNvSpPr/>
          <p:nvPr/>
        </p:nvSpPr>
        <p:spPr>
          <a:xfrm>
            <a:off x="8702910" y="2864493"/>
            <a:ext cx="2143595" cy="1133844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9" name="Полилиния 78"/>
          <p:cNvSpPr/>
          <p:nvPr/>
        </p:nvSpPr>
        <p:spPr>
          <a:xfrm>
            <a:off x="7899726" y="1480098"/>
            <a:ext cx="1372327" cy="1375903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7096543" y="2531134"/>
            <a:ext cx="1960086" cy="1278230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1" name="Полилиния 80"/>
          <p:cNvSpPr/>
          <p:nvPr/>
        </p:nvSpPr>
        <p:spPr>
          <a:xfrm>
            <a:off x="7229521" y="3582170"/>
            <a:ext cx="1369667" cy="1080763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2" name="Полилиния 81"/>
          <p:cNvSpPr/>
          <p:nvPr/>
        </p:nvSpPr>
        <p:spPr>
          <a:xfrm>
            <a:off x="8258766" y="3369841"/>
            <a:ext cx="1507963" cy="1437477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3" name="TextBox 10"/>
          <p:cNvSpPr txBox="1"/>
          <p:nvPr/>
        </p:nvSpPr>
        <p:spPr>
          <a:xfrm>
            <a:off x="864591" y="2927555"/>
            <a:ext cx="1425164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4" name="TextBox 10"/>
          <p:cNvSpPr txBox="1"/>
          <p:nvPr/>
        </p:nvSpPr>
        <p:spPr>
          <a:xfrm>
            <a:off x="574691" y="5320699"/>
            <a:ext cx="1700323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5" name="TextBox 10"/>
          <p:cNvSpPr txBox="1"/>
          <p:nvPr/>
        </p:nvSpPr>
        <p:spPr>
          <a:xfrm>
            <a:off x="2289755" y="3135445"/>
            <a:ext cx="1356237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86" name="TextBox 10"/>
          <p:cNvSpPr txBox="1"/>
          <p:nvPr/>
        </p:nvSpPr>
        <p:spPr>
          <a:xfrm>
            <a:off x="2327456" y="4158192"/>
            <a:ext cx="1246947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7" name="TextBox 10"/>
          <p:cNvSpPr txBox="1"/>
          <p:nvPr/>
        </p:nvSpPr>
        <p:spPr>
          <a:xfrm>
            <a:off x="2289755" y="4986237"/>
            <a:ext cx="1158591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8" name="TextBox 10"/>
          <p:cNvSpPr txBox="1"/>
          <p:nvPr/>
        </p:nvSpPr>
        <p:spPr>
          <a:xfrm>
            <a:off x="3692178" y="3240722"/>
            <a:ext cx="1317292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9" name="TextBox 10"/>
          <p:cNvSpPr txBox="1"/>
          <p:nvPr/>
        </p:nvSpPr>
        <p:spPr>
          <a:xfrm>
            <a:off x="3655123" y="3992004"/>
            <a:ext cx="158619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0" name="TextBox 10"/>
          <p:cNvSpPr txBox="1"/>
          <p:nvPr/>
        </p:nvSpPr>
        <p:spPr>
          <a:xfrm>
            <a:off x="3649523" y="5036840"/>
            <a:ext cx="1387111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1" name="TextBox 10"/>
          <p:cNvSpPr txBox="1"/>
          <p:nvPr/>
        </p:nvSpPr>
        <p:spPr>
          <a:xfrm>
            <a:off x="5374047" y="4065810"/>
            <a:ext cx="158248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2" name="TextBox 10"/>
          <p:cNvSpPr txBox="1"/>
          <p:nvPr/>
        </p:nvSpPr>
        <p:spPr>
          <a:xfrm>
            <a:off x="4889384" y="5263650"/>
            <a:ext cx="1346925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3" name="TextBox 10"/>
          <p:cNvSpPr txBox="1"/>
          <p:nvPr/>
        </p:nvSpPr>
        <p:spPr>
          <a:xfrm>
            <a:off x="5104109" y="5925365"/>
            <a:ext cx="1054922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4" name="TextBox 10"/>
          <p:cNvSpPr txBox="1"/>
          <p:nvPr/>
        </p:nvSpPr>
        <p:spPr>
          <a:xfrm>
            <a:off x="6018264" y="5129003"/>
            <a:ext cx="1101791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95" name="TextBox 10"/>
          <p:cNvSpPr txBox="1"/>
          <p:nvPr/>
        </p:nvSpPr>
        <p:spPr>
          <a:xfrm>
            <a:off x="6750503" y="4349095"/>
            <a:ext cx="123345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6" name="TextBox 10"/>
          <p:cNvSpPr txBox="1"/>
          <p:nvPr/>
        </p:nvSpPr>
        <p:spPr>
          <a:xfrm>
            <a:off x="7063136" y="4978459"/>
            <a:ext cx="1101791" cy="23723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97" name="TextBox 10"/>
          <p:cNvSpPr txBox="1"/>
          <p:nvPr/>
        </p:nvSpPr>
        <p:spPr>
          <a:xfrm>
            <a:off x="7649698" y="5368387"/>
            <a:ext cx="127293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98" name="TextBox 10"/>
          <p:cNvSpPr txBox="1"/>
          <p:nvPr/>
        </p:nvSpPr>
        <p:spPr>
          <a:xfrm>
            <a:off x="8412965" y="4754441"/>
            <a:ext cx="2105168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9" name="TextBox 10"/>
          <p:cNvSpPr txBox="1"/>
          <p:nvPr/>
        </p:nvSpPr>
        <p:spPr>
          <a:xfrm>
            <a:off x="9822825" y="4148131"/>
            <a:ext cx="112033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100" name="TextBox 10"/>
          <p:cNvSpPr txBox="1"/>
          <p:nvPr/>
        </p:nvSpPr>
        <p:spPr>
          <a:xfrm>
            <a:off x="9086755" y="3319329"/>
            <a:ext cx="1157665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2" name="TextBox 10"/>
          <p:cNvSpPr txBox="1"/>
          <p:nvPr/>
        </p:nvSpPr>
        <p:spPr>
          <a:xfrm>
            <a:off x="8219414" y="4122044"/>
            <a:ext cx="1299792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3" name="TextBox 10"/>
          <p:cNvSpPr txBox="1"/>
          <p:nvPr/>
        </p:nvSpPr>
        <p:spPr>
          <a:xfrm>
            <a:off x="7195927" y="3761838"/>
            <a:ext cx="135548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156" name="TextBox 10"/>
          <p:cNvSpPr txBox="1"/>
          <p:nvPr/>
        </p:nvSpPr>
        <p:spPr>
          <a:xfrm>
            <a:off x="7285585" y="3044414"/>
            <a:ext cx="127293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7" name="TextBox 10"/>
          <p:cNvSpPr txBox="1"/>
          <p:nvPr/>
        </p:nvSpPr>
        <p:spPr>
          <a:xfrm>
            <a:off x="7675891" y="2216320"/>
            <a:ext cx="1751050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8" name="TextBox 10"/>
          <p:cNvSpPr txBox="1"/>
          <p:nvPr/>
        </p:nvSpPr>
        <p:spPr>
          <a:xfrm>
            <a:off x="9333192" y="2574099"/>
            <a:ext cx="121158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grpSp>
        <p:nvGrpSpPr>
          <p:cNvPr id="159" name="Группа 158"/>
          <p:cNvGrpSpPr/>
          <p:nvPr/>
        </p:nvGrpSpPr>
        <p:grpSpPr>
          <a:xfrm>
            <a:off x="8998822" y="6150114"/>
            <a:ext cx="3193031" cy="707886"/>
            <a:chOff x="4698077" y="1320800"/>
            <a:chExt cx="3193031" cy="753259"/>
          </a:xfrm>
        </p:grpSpPr>
        <p:sp>
          <p:nvSpPr>
            <p:cNvPr id="16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161" name="Прямоугольник 16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Прямоугольник 16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Прямоугольник 16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63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147" y="1950579"/>
            <a:ext cx="12191853" cy="4903679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16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ЧРЕЗВЫЧАЙНЫХ СИТУАЦИЙ  ТЕХНОГЕННОГО ХАРАКТЕРА, ОБУСЛОВЛЕННЫХ АВАРИЯМИ НА АВТОДОРОГАХ НА 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</a:t>
            </a: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sp>
        <p:nvSpPr>
          <p:cNvPr id="101" name="Прямоугольник 2"/>
          <p:cNvSpPr>
            <a:spLocks noChangeArrowheads="1"/>
          </p:cNvSpPr>
          <p:nvPr/>
        </p:nvSpPr>
        <p:spPr bwMode="auto">
          <a:xfrm>
            <a:off x="0" y="940067"/>
            <a:ext cx="12188247" cy="118494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45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вероятностью (0,1) возможно возникновение ЧС, обусловленных авариями на автодорогах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ЧС, обусловленных авариями на автодорогах, наиболее вероятно в районах, по территории которых проходят федеральные трассы: М-5 «Урал» Москва-Челябинск, Р-178 Саранск-Сурское-Ульяновск, Р-158 Нижний Новгород - Саратов, Подъезд к г. Саранск от автодороги М-5 «Урал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indent="450215" algn="just">
              <a:spcAft>
                <a:spcPts val="0"/>
              </a:spcAft>
            </a:pP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Остаётся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высокой вероятность возникновения дорожно-транспортных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происшествий.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Наибольшая вероятность </a:t>
            </a: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(0,4-0,5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их возникновения существует в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Зубово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-Полянском, Рузаевском,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Лямбирском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Ковылкинском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Чамзинском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Ардатовском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Торбеевском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Ромодановском, Краснослободском,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Темниковском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Старошайговском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Кочкуровском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Дубенском,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Ичалковском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муниципальных районах и на всех участках республиканской сети автодорог, замкнутых на г.о. Саранск, где наблюдается высокая интенсивность движения автотранспорта.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580168" y="3171671"/>
            <a:ext cx="1797375" cy="968826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1702542" y="2865960"/>
            <a:ext cx="2026639" cy="1599324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-5573" y="4098051"/>
            <a:ext cx="2560566" cy="2401146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1849337" y="4370866"/>
            <a:ext cx="1641029" cy="1486407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2113410" y="4140118"/>
            <a:ext cx="1483828" cy="944179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3524874" y="3108363"/>
            <a:ext cx="2062789" cy="1219339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3213510" y="4032024"/>
            <a:ext cx="2306684" cy="966811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3204398" y="4729166"/>
            <a:ext cx="2201695" cy="1753294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4937515" y="4823272"/>
            <a:ext cx="1127095" cy="1186243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4708221" y="5700321"/>
            <a:ext cx="1673658" cy="1045024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5857341" y="4911488"/>
            <a:ext cx="1601048" cy="1107753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5133945" y="3949688"/>
            <a:ext cx="1853705" cy="1365980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олилиния 86"/>
          <p:cNvSpPr/>
          <p:nvPr/>
        </p:nvSpPr>
        <p:spPr>
          <a:xfrm>
            <a:off x="6727014" y="4209787"/>
            <a:ext cx="1970725" cy="1248094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Полилиния 87"/>
          <p:cNvSpPr/>
          <p:nvPr/>
        </p:nvSpPr>
        <p:spPr>
          <a:xfrm>
            <a:off x="7142700" y="4988208"/>
            <a:ext cx="1087755" cy="668020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Полилиния 88"/>
          <p:cNvSpPr/>
          <p:nvPr/>
        </p:nvSpPr>
        <p:spPr>
          <a:xfrm>
            <a:off x="7445091" y="5229593"/>
            <a:ext cx="1970725" cy="832687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олилиния 89"/>
          <p:cNvSpPr/>
          <p:nvPr/>
        </p:nvSpPr>
        <p:spPr>
          <a:xfrm>
            <a:off x="8487633" y="4628936"/>
            <a:ext cx="1893598" cy="1023549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олилиния 90"/>
          <p:cNvSpPr/>
          <p:nvPr/>
        </p:nvSpPr>
        <p:spPr>
          <a:xfrm>
            <a:off x="9612622" y="3934719"/>
            <a:ext cx="1718067" cy="1212541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олилиния 91"/>
          <p:cNvSpPr/>
          <p:nvPr/>
        </p:nvSpPr>
        <p:spPr>
          <a:xfrm>
            <a:off x="8905182" y="2463951"/>
            <a:ext cx="1797854" cy="1388434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олилиния 92"/>
          <p:cNvSpPr/>
          <p:nvPr/>
        </p:nvSpPr>
        <p:spPr>
          <a:xfrm>
            <a:off x="8703057" y="3334062"/>
            <a:ext cx="2143595" cy="999222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7899873" y="2114037"/>
            <a:ext cx="1372327" cy="1212541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00B05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олилиния 94"/>
          <p:cNvSpPr/>
          <p:nvPr/>
        </p:nvSpPr>
        <p:spPr>
          <a:xfrm>
            <a:off x="7096690" y="3040282"/>
            <a:ext cx="1960086" cy="1126466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олилиния 95"/>
          <p:cNvSpPr/>
          <p:nvPr/>
        </p:nvSpPr>
        <p:spPr>
          <a:xfrm>
            <a:off x="7229668" y="3966530"/>
            <a:ext cx="1369667" cy="952444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F2A46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олилиния 96"/>
          <p:cNvSpPr/>
          <p:nvPr/>
        </p:nvSpPr>
        <p:spPr>
          <a:xfrm>
            <a:off x="8258913" y="3779409"/>
            <a:ext cx="1507963" cy="126680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10"/>
          <p:cNvSpPr txBox="1"/>
          <p:nvPr/>
        </p:nvSpPr>
        <p:spPr>
          <a:xfrm>
            <a:off x="864738" y="3389637"/>
            <a:ext cx="1425164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52" name="TextBox 10"/>
          <p:cNvSpPr txBox="1"/>
          <p:nvPr/>
        </p:nvSpPr>
        <p:spPr>
          <a:xfrm>
            <a:off x="574838" y="5498641"/>
            <a:ext cx="1700323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3" name="TextBox 10"/>
          <p:cNvSpPr txBox="1"/>
          <p:nvPr/>
        </p:nvSpPr>
        <p:spPr>
          <a:xfrm>
            <a:off x="2289902" y="3572844"/>
            <a:ext cx="1356237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4" name="TextBox 10"/>
          <p:cNvSpPr txBox="1"/>
          <p:nvPr/>
        </p:nvSpPr>
        <p:spPr>
          <a:xfrm>
            <a:off x="2259136" y="4371015"/>
            <a:ext cx="1246947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5" name="TextBox 10"/>
          <p:cNvSpPr txBox="1"/>
          <p:nvPr/>
        </p:nvSpPr>
        <p:spPr>
          <a:xfrm>
            <a:off x="2289902" y="5203890"/>
            <a:ext cx="1158591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6" name="TextBox 10"/>
          <p:cNvSpPr txBox="1"/>
          <p:nvPr/>
        </p:nvSpPr>
        <p:spPr>
          <a:xfrm>
            <a:off x="3733611" y="3607896"/>
            <a:ext cx="1317292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7" name="TextBox 10"/>
          <p:cNvSpPr txBox="1"/>
          <p:nvPr/>
        </p:nvSpPr>
        <p:spPr>
          <a:xfrm>
            <a:off x="3655270" y="4289225"/>
            <a:ext cx="158619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8" name="TextBox 10"/>
          <p:cNvSpPr txBox="1"/>
          <p:nvPr/>
        </p:nvSpPr>
        <p:spPr>
          <a:xfrm>
            <a:off x="3649670" y="5248485"/>
            <a:ext cx="1387111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9" name="TextBox 10"/>
          <p:cNvSpPr txBox="1"/>
          <p:nvPr/>
        </p:nvSpPr>
        <p:spPr>
          <a:xfrm>
            <a:off x="5396516" y="4605256"/>
            <a:ext cx="158248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0" name="TextBox 10"/>
          <p:cNvSpPr txBox="1"/>
          <p:nvPr/>
        </p:nvSpPr>
        <p:spPr>
          <a:xfrm>
            <a:off x="4780729" y="5461116"/>
            <a:ext cx="1346925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1" name="TextBox 10"/>
          <p:cNvSpPr txBox="1"/>
          <p:nvPr/>
        </p:nvSpPr>
        <p:spPr>
          <a:xfrm>
            <a:off x="5060202" y="6046087"/>
            <a:ext cx="1054922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2" name="TextBox 10"/>
          <p:cNvSpPr txBox="1"/>
          <p:nvPr/>
        </p:nvSpPr>
        <p:spPr>
          <a:xfrm>
            <a:off x="6051488" y="5234925"/>
            <a:ext cx="1101791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64" name="TextBox 10"/>
          <p:cNvSpPr txBox="1"/>
          <p:nvPr/>
        </p:nvSpPr>
        <p:spPr>
          <a:xfrm>
            <a:off x="6819714" y="4679131"/>
            <a:ext cx="123345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5" name="TextBox 10"/>
          <p:cNvSpPr txBox="1"/>
          <p:nvPr/>
        </p:nvSpPr>
        <p:spPr>
          <a:xfrm>
            <a:off x="7080784" y="5271335"/>
            <a:ext cx="1101791" cy="20906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7662512" y="5537439"/>
            <a:ext cx="127293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67" name="TextBox 10"/>
          <p:cNvSpPr txBox="1"/>
          <p:nvPr/>
        </p:nvSpPr>
        <p:spPr>
          <a:xfrm>
            <a:off x="8413112" y="4999616"/>
            <a:ext cx="2105168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8" name="TextBox 10"/>
          <p:cNvSpPr txBox="1"/>
          <p:nvPr/>
        </p:nvSpPr>
        <p:spPr>
          <a:xfrm>
            <a:off x="9889586" y="4352187"/>
            <a:ext cx="112033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69" name="TextBox 10"/>
          <p:cNvSpPr txBox="1"/>
          <p:nvPr/>
        </p:nvSpPr>
        <p:spPr>
          <a:xfrm>
            <a:off x="9081697" y="3679908"/>
            <a:ext cx="1157665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0" name="TextBox 10"/>
          <p:cNvSpPr txBox="1"/>
          <p:nvPr/>
        </p:nvSpPr>
        <p:spPr>
          <a:xfrm>
            <a:off x="8350584" y="4339371"/>
            <a:ext cx="1299792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1" name="TextBox 10"/>
          <p:cNvSpPr txBox="1"/>
          <p:nvPr/>
        </p:nvSpPr>
        <p:spPr>
          <a:xfrm>
            <a:off x="7229668" y="4086021"/>
            <a:ext cx="135548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72" name="TextBox 10"/>
          <p:cNvSpPr txBox="1"/>
          <p:nvPr/>
        </p:nvSpPr>
        <p:spPr>
          <a:xfrm>
            <a:off x="7285732" y="3492621"/>
            <a:ext cx="127293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3" name="TextBox 10"/>
          <p:cNvSpPr txBox="1"/>
          <p:nvPr/>
        </p:nvSpPr>
        <p:spPr>
          <a:xfrm>
            <a:off x="7676038" y="2762846"/>
            <a:ext cx="1751050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4" name="TextBox 10"/>
          <p:cNvSpPr txBox="1"/>
          <p:nvPr/>
        </p:nvSpPr>
        <p:spPr>
          <a:xfrm>
            <a:off x="9333339" y="3078146"/>
            <a:ext cx="121158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grpSp>
        <p:nvGrpSpPr>
          <p:cNvPr id="102" name="Группа 101"/>
          <p:cNvGrpSpPr/>
          <p:nvPr/>
        </p:nvGrpSpPr>
        <p:grpSpPr>
          <a:xfrm>
            <a:off x="8998969" y="6145254"/>
            <a:ext cx="3193031" cy="707886"/>
            <a:chOff x="4698077" y="1320800"/>
            <a:chExt cx="3193031" cy="743811"/>
          </a:xfrm>
        </p:grpSpPr>
        <p:sp>
          <p:nvSpPr>
            <p:cNvPr id="103" name="TextBox 3"/>
            <p:cNvSpPr txBox="1"/>
            <p:nvPr/>
          </p:nvSpPr>
          <p:spPr>
            <a:xfrm>
              <a:off x="4698077" y="1320800"/>
              <a:ext cx="3193031" cy="7438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0,5 и выше</a:t>
              </a:r>
              <a:endParaRPr lang="ru-RU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4" name="Прямоугольник 103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5" name="Прямоугольник 104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6" name="Прямоугольник 105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505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 НА </a:t>
            </a:r>
            <a:r>
              <a:rPr lang="ru-RU" sz="1600" dirty="0" smtClean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ЖЕЛЕЗНОДОРОЖНОМ ТРАНСПОРТЕ</a:t>
            </a:r>
          </a:p>
          <a:p>
            <a:pPr algn="ctr"/>
            <a:r>
              <a:rPr lang="ru-RU" sz="1600" dirty="0" smtClean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НА </a:t>
            </a:r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</a:t>
            </a: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  <a:p>
            <a:pPr algn="ctr"/>
            <a:endParaRPr lang="ru-RU" sz="16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5720" y="1815020"/>
            <a:ext cx="12197573" cy="5043933"/>
            <a:chOff x="-5720" y="1359616"/>
            <a:chExt cx="12197573" cy="549933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2"/>
            <a:srcRect l="15208" t="19271" r="10227" b="5939"/>
            <a:stretch/>
          </p:blipFill>
          <p:spPr>
            <a:xfrm>
              <a:off x="0" y="1359616"/>
              <a:ext cx="12191853" cy="5499338"/>
            </a:xfrm>
            <a:prstGeom prst="rect">
              <a:avLst/>
            </a:prstGeom>
            <a:noFill/>
            <a:ln w="31750" cmpd="sng">
              <a:noFill/>
            </a:ln>
          </p:spPr>
        </p:pic>
        <p:sp>
          <p:nvSpPr>
            <p:cNvPr id="52" name="Полилиния 51"/>
            <p:cNvSpPr/>
            <p:nvPr/>
          </p:nvSpPr>
          <p:spPr>
            <a:xfrm>
              <a:off x="580021" y="2729036"/>
              <a:ext cx="1797375" cy="1086511"/>
            </a:xfrm>
            <a:custGeom>
              <a:avLst/>
              <a:gdLst>
                <a:gd name="connsiteX0" fmla="*/ 1374889 w 1786040"/>
                <a:gd name="connsiteY0" fmla="*/ 98676 h 1368310"/>
                <a:gd name="connsiteX1" fmla="*/ 1749859 w 1786040"/>
                <a:gd name="connsiteY1" fmla="*/ 220377 h 1368310"/>
                <a:gd name="connsiteX2" fmla="*/ 1736702 w 1786040"/>
                <a:gd name="connsiteY2" fmla="*/ 296028 h 1368310"/>
                <a:gd name="connsiteX3" fmla="*/ 1786040 w 1786040"/>
                <a:gd name="connsiteY3" fmla="*/ 421018 h 1368310"/>
                <a:gd name="connsiteX4" fmla="*/ 1730124 w 1786040"/>
                <a:gd name="connsiteY4" fmla="*/ 516405 h 1368310"/>
                <a:gd name="connsiteX5" fmla="*/ 1720256 w 1786040"/>
                <a:gd name="connsiteY5" fmla="*/ 549297 h 1368310"/>
                <a:gd name="connsiteX6" fmla="*/ 1707099 w 1786040"/>
                <a:gd name="connsiteY6" fmla="*/ 572322 h 1368310"/>
                <a:gd name="connsiteX7" fmla="*/ 1618291 w 1786040"/>
                <a:gd name="connsiteY7" fmla="*/ 592057 h 1368310"/>
                <a:gd name="connsiteX8" fmla="*/ 1532771 w 1786040"/>
                <a:gd name="connsiteY8" fmla="*/ 555876 h 1368310"/>
                <a:gd name="connsiteX9" fmla="*/ 1480144 w 1786040"/>
                <a:gd name="connsiteY9" fmla="*/ 578900 h 1368310"/>
                <a:gd name="connsiteX10" fmla="*/ 1463698 w 1786040"/>
                <a:gd name="connsiteY10" fmla="*/ 621660 h 1368310"/>
                <a:gd name="connsiteX11" fmla="*/ 1466987 w 1786040"/>
                <a:gd name="connsiteY11" fmla="*/ 690733 h 1368310"/>
                <a:gd name="connsiteX12" fmla="*/ 1420938 w 1786040"/>
                <a:gd name="connsiteY12" fmla="*/ 740072 h 1368310"/>
                <a:gd name="connsiteX13" fmla="*/ 1345287 w 1786040"/>
                <a:gd name="connsiteY13" fmla="*/ 766385 h 1368310"/>
                <a:gd name="connsiteX14" fmla="*/ 1351865 w 1786040"/>
                <a:gd name="connsiteY14" fmla="*/ 795988 h 1368310"/>
                <a:gd name="connsiteX15" fmla="*/ 1391335 w 1786040"/>
                <a:gd name="connsiteY15" fmla="*/ 822302 h 1368310"/>
                <a:gd name="connsiteX16" fmla="*/ 1476855 w 1786040"/>
                <a:gd name="connsiteY16" fmla="*/ 1312394 h 1368310"/>
                <a:gd name="connsiteX17" fmla="*/ 1305816 w 1786040"/>
                <a:gd name="connsiteY17" fmla="*/ 1368310 h 1368310"/>
                <a:gd name="connsiteX18" fmla="*/ 1164380 w 1786040"/>
                <a:gd name="connsiteY18" fmla="*/ 1351864 h 1368310"/>
                <a:gd name="connsiteX19" fmla="*/ 1164380 w 1786040"/>
                <a:gd name="connsiteY19" fmla="*/ 1351864 h 1368310"/>
                <a:gd name="connsiteX20" fmla="*/ 575612 w 1786040"/>
                <a:gd name="connsiteY20" fmla="*/ 1312394 h 1368310"/>
                <a:gd name="connsiteX21" fmla="*/ 516406 w 1786040"/>
                <a:gd name="connsiteY21" fmla="*/ 1210428 h 1368310"/>
                <a:gd name="connsiteX22" fmla="*/ 565744 w 1786040"/>
                <a:gd name="connsiteY22" fmla="*/ 1151223 h 1368310"/>
                <a:gd name="connsiteX23" fmla="*/ 713758 w 1786040"/>
                <a:gd name="connsiteY23" fmla="*/ 1151223 h 1368310"/>
                <a:gd name="connsiteX24" fmla="*/ 756518 w 1786040"/>
                <a:gd name="connsiteY24" fmla="*/ 1141355 h 1368310"/>
                <a:gd name="connsiteX25" fmla="*/ 759807 w 1786040"/>
                <a:gd name="connsiteY25" fmla="*/ 1092017 h 1368310"/>
                <a:gd name="connsiteX26" fmla="*/ 608504 w 1786040"/>
                <a:gd name="connsiteY26" fmla="*/ 999919 h 1368310"/>
                <a:gd name="connsiteX27" fmla="*/ 588769 w 1786040"/>
                <a:gd name="connsiteY27" fmla="*/ 911110 h 1368310"/>
                <a:gd name="connsiteX28" fmla="*/ 519695 w 1786040"/>
                <a:gd name="connsiteY28" fmla="*/ 842037 h 1368310"/>
                <a:gd name="connsiteX29" fmla="*/ 516406 w 1786040"/>
                <a:gd name="connsiteY29" fmla="*/ 782831 h 1368310"/>
                <a:gd name="connsiteX30" fmla="*/ 549298 w 1786040"/>
                <a:gd name="connsiteY30" fmla="*/ 707180 h 1368310"/>
                <a:gd name="connsiteX31" fmla="*/ 539430 w 1786040"/>
                <a:gd name="connsiteY31" fmla="*/ 687444 h 1368310"/>
                <a:gd name="connsiteX32" fmla="*/ 397994 w 1786040"/>
                <a:gd name="connsiteY32" fmla="*/ 661131 h 1368310"/>
                <a:gd name="connsiteX33" fmla="*/ 256558 w 1786040"/>
                <a:gd name="connsiteY33" fmla="*/ 569033 h 1368310"/>
                <a:gd name="connsiteX34" fmla="*/ 203931 w 1786040"/>
                <a:gd name="connsiteY34" fmla="*/ 605214 h 1368310"/>
                <a:gd name="connsiteX35" fmla="*/ 78941 w 1786040"/>
                <a:gd name="connsiteY35" fmla="*/ 486803 h 1368310"/>
                <a:gd name="connsiteX36" fmla="*/ 78941 w 1786040"/>
                <a:gd name="connsiteY36" fmla="*/ 424308 h 1368310"/>
                <a:gd name="connsiteX37" fmla="*/ 19735 w 1786040"/>
                <a:gd name="connsiteY37" fmla="*/ 325631 h 1368310"/>
                <a:gd name="connsiteX38" fmla="*/ 29603 w 1786040"/>
                <a:gd name="connsiteY38" fmla="*/ 263136 h 1368310"/>
                <a:gd name="connsiteX39" fmla="*/ 69074 w 1786040"/>
                <a:gd name="connsiteY39" fmla="*/ 210509 h 1368310"/>
                <a:gd name="connsiteX40" fmla="*/ 0 w 1786040"/>
                <a:gd name="connsiteY40" fmla="*/ 65784 h 1368310"/>
                <a:gd name="connsiteX41" fmla="*/ 0 w 1786040"/>
                <a:gd name="connsiteY41" fmla="*/ 0 h 1368310"/>
                <a:gd name="connsiteX42" fmla="*/ 82230 w 1786040"/>
                <a:gd name="connsiteY42" fmla="*/ 0 h 1368310"/>
                <a:gd name="connsiteX43" fmla="*/ 95387 w 1786040"/>
                <a:gd name="connsiteY43" fmla="*/ 88808 h 1368310"/>
                <a:gd name="connsiteX44" fmla="*/ 131569 w 1786040"/>
                <a:gd name="connsiteY44" fmla="*/ 269715 h 1368310"/>
                <a:gd name="connsiteX45" fmla="*/ 194063 w 1786040"/>
                <a:gd name="connsiteY45" fmla="*/ 335499 h 1368310"/>
                <a:gd name="connsiteX46" fmla="*/ 273004 w 1786040"/>
                <a:gd name="connsiteY46" fmla="*/ 342077 h 1368310"/>
                <a:gd name="connsiteX47" fmla="*/ 286161 w 1786040"/>
                <a:gd name="connsiteY47" fmla="*/ 309185 h 1368310"/>
                <a:gd name="connsiteX48" fmla="*/ 187485 w 1786040"/>
                <a:gd name="connsiteY48" fmla="*/ 197352 h 1368310"/>
                <a:gd name="connsiteX49" fmla="*/ 210510 w 1786040"/>
                <a:gd name="connsiteY49" fmla="*/ 36181 h 1368310"/>
                <a:gd name="connsiteX50" fmla="*/ 226956 w 1786040"/>
                <a:gd name="connsiteY50" fmla="*/ 29603 h 1368310"/>
                <a:gd name="connsiteX51" fmla="*/ 476935 w 1786040"/>
                <a:gd name="connsiteY51" fmla="*/ 197352 h 1368310"/>
                <a:gd name="connsiteX52" fmla="*/ 565744 w 1786040"/>
                <a:gd name="connsiteY52" fmla="*/ 194063 h 1368310"/>
                <a:gd name="connsiteX53" fmla="*/ 805856 w 1786040"/>
                <a:gd name="connsiteY53" fmla="*/ 59205 h 1368310"/>
                <a:gd name="connsiteX54" fmla="*/ 986763 w 1786040"/>
                <a:gd name="connsiteY54" fmla="*/ 210509 h 1368310"/>
                <a:gd name="connsiteX55" fmla="*/ 1019655 w 1786040"/>
                <a:gd name="connsiteY55" fmla="*/ 338788 h 1368310"/>
                <a:gd name="connsiteX56" fmla="*/ 1032812 w 1786040"/>
                <a:gd name="connsiteY56" fmla="*/ 345367 h 1368310"/>
                <a:gd name="connsiteX57" fmla="*/ 1167669 w 1786040"/>
                <a:gd name="connsiteY57" fmla="*/ 259847 h 1368310"/>
                <a:gd name="connsiteX58" fmla="*/ 1249899 w 1786040"/>
                <a:gd name="connsiteY58" fmla="*/ 256558 h 1368310"/>
                <a:gd name="connsiteX59" fmla="*/ 1374889 w 1786040"/>
                <a:gd name="connsiteY59" fmla="*/ 98676 h 1368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786040" h="1368310">
                  <a:moveTo>
                    <a:pt x="1374889" y="98676"/>
                  </a:moveTo>
                  <a:lnTo>
                    <a:pt x="1749859" y="220377"/>
                  </a:lnTo>
                  <a:lnTo>
                    <a:pt x="1736702" y="296028"/>
                  </a:lnTo>
                  <a:lnTo>
                    <a:pt x="1786040" y="421018"/>
                  </a:lnTo>
                  <a:lnTo>
                    <a:pt x="1730124" y="516405"/>
                  </a:lnTo>
                  <a:lnTo>
                    <a:pt x="1720256" y="549297"/>
                  </a:lnTo>
                  <a:lnTo>
                    <a:pt x="1707099" y="572322"/>
                  </a:lnTo>
                  <a:lnTo>
                    <a:pt x="1618291" y="592057"/>
                  </a:lnTo>
                  <a:lnTo>
                    <a:pt x="1532771" y="555876"/>
                  </a:lnTo>
                  <a:lnTo>
                    <a:pt x="1480144" y="578900"/>
                  </a:lnTo>
                  <a:lnTo>
                    <a:pt x="1463698" y="621660"/>
                  </a:lnTo>
                  <a:lnTo>
                    <a:pt x="1466987" y="690733"/>
                  </a:lnTo>
                  <a:lnTo>
                    <a:pt x="1420938" y="740072"/>
                  </a:lnTo>
                  <a:lnTo>
                    <a:pt x="1345287" y="766385"/>
                  </a:lnTo>
                  <a:lnTo>
                    <a:pt x="1351865" y="795988"/>
                  </a:lnTo>
                  <a:lnTo>
                    <a:pt x="1391335" y="822302"/>
                  </a:lnTo>
                  <a:lnTo>
                    <a:pt x="1476855" y="1312394"/>
                  </a:lnTo>
                  <a:lnTo>
                    <a:pt x="1305816" y="1368310"/>
                  </a:lnTo>
                  <a:lnTo>
                    <a:pt x="1164380" y="1351864"/>
                  </a:lnTo>
                  <a:lnTo>
                    <a:pt x="1164380" y="1351864"/>
                  </a:lnTo>
                  <a:lnTo>
                    <a:pt x="575612" y="1312394"/>
                  </a:lnTo>
                  <a:lnTo>
                    <a:pt x="516406" y="1210428"/>
                  </a:lnTo>
                  <a:lnTo>
                    <a:pt x="565744" y="1151223"/>
                  </a:lnTo>
                  <a:lnTo>
                    <a:pt x="713758" y="1151223"/>
                  </a:lnTo>
                  <a:lnTo>
                    <a:pt x="756518" y="1141355"/>
                  </a:lnTo>
                  <a:lnTo>
                    <a:pt x="759807" y="1092017"/>
                  </a:lnTo>
                  <a:lnTo>
                    <a:pt x="608504" y="999919"/>
                  </a:lnTo>
                  <a:lnTo>
                    <a:pt x="588769" y="911110"/>
                  </a:lnTo>
                  <a:lnTo>
                    <a:pt x="519695" y="842037"/>
                  </a:lnTo>
                  <a:lnTo>
                    <a:pt x="516406" y="782831"/>
                  </a:lnTo>
                  <a:lnTo>
                    <a:pt x="549298" y="707180"/>
                  </a:lnTo>
                  <a:lnTo>
                    <a:pt x="539430" y="687444"/>
                  </a:lnTo>
                  <a:lnTo>
                    <a:pt x="397994" y="661131"/>
                  </a:lnTo>
                  <a:lnTo>
                    <a:pt x="256558" y="569033"/>
                  </a:lnTo>
                  <a:lnTo>
                    <a:pt x="203931" y="605214"/>
                  </a:lnTo>
                  <a:lnTo>
                    <a:pt x="78941" y="486803"/>
                  </a:lnTo>
                  <a:lnTo>
                    <a:pt x="78941" y="424308"/>
                  </a:lnTo>
                  <a:lnTo>
                    <a:pt x="19735" y="325631"/>
                  </a:lnTo>
                  <a:lnTo>
                    <a:pt x="29603" y="263136"/>
                  </a:lnTo>
                  <a:lnTo>
                    <a:pt x="69074" y="210509"/>
                  </a:lnTo>
                  <a:lnTo>
                    <a:pt x="0" y="65784"/>
                  </a:lnTo>
                  <a:lnTo>
                    <a:pt x="0" y="0"/>
                  </a:lnTo>
                  <a:lnTo>
                    <a:pt x="82230" y="0"/>
                  </a:lnTo>
                  <a:lnTo>
                    <a:pt x="95387" y="88808"/>
                  </a:lnTo>
                  <a:lnTo>
                    <a:pt x="131569" y="269715"/>
                  </a:lnTo>
                  <a:lnTo>
                    <a:pt x="194063" y="335499"/>
                  </a:lnTo>
                  <a:lnTo>
                    <a:pt x="273004" y="342077"/>
                  </a:lnTo>
                  <a:lnTo>
                    <a:pt x="286161" y="309185"/>
                  </a:lnTo>
                  <a:lnTo>
                    <a:pt x="187485" y="197352"/>
                  </a:lnTo>
                  <a:lnTo>
                    <a:pt x="210510" y="36181"/>
                  </a:lnTo>
                  <a:lnTo>
                    <a:pt x="226956" y="29603"/>
                  </a:lnTo>
                  <a:lnTo>
                    <a:pt x="476935" y="197352"/>
                  </a:lnTo>
                  <a:lnTo>
                    <a:pt x="565744" y="194063"/>
                  </a:lnTo>
                  <a:lnTo>
                    <a:pt x="805856" y="59205"/>
                  </a:lnTo>
                  <a:lnTo>
                    <a:pt x="986763" y="210509"/>
                  </a:lnTo>
                  <a:lnTo>
                    <a:pt x="1019655" y="338788"/>
                  </a:lnTo>
                  <a:lnTo>
                    <a:pt x="1032812" y="345367"/>
                  </a:lnTo>
                  <a:lnTo>
                    <a:pt x="1167669" y="259847"/>
                  </a:lnTo>
                  <a:lnTo>
                    <a:pt x="1249899" y="256558"/>
                  </a:lnTo>
                  <a:lnTo>
                    <a:pt x="1374889" y="98676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олилиния 52"/>
            <p:cNvSpPr/>
            <p:nvPr/>
          </p:nvSpPr>
          <p:spPr>
            <a:xfrm>
              <a:off x="1702395" y="2386190"/>
              <a:ext cx="2026639" cy="1793596"/>
            </a:xfrm>
            <a:custGeom>
              <a:avLst/>
              <a:gdLst>
                <a:gd name="connsiteX0" fmla="*/ 634093 w 2013858"/>
                <a:gd name="connsiteY0" fmla="*/ 650422 h 2258786"/>
                <a:gd name="connsiteX1" fmla="*/ 617765 w 2013858"/>
                <a:gd name="connsiteY1" fmla="*/ 723900 h 2258786"/>
                <a:gd name="connsiteX2" fmla="*/ 672193 w 2013858"/>
                <a:gd name="connsiteY2" fmla="*/ 846365 h 2258786"/>
                <a:gd name="connsiteX3" fmla="*/ 615043 w 2013858"/>
                <a:gd name="connsiteY3" fmla="*/ 944336 h 2258786"/>
                <a:gd name="connsiteX4" fmla="*/ 590550 w 2013858"/>
                <a:gd name="connsiteY4" fmla="*/ 996043 h 2258786"/>
                <a:gd name="connsiteX5" fmla="*/ 511629 w 2013858"/>
                <a:gd name="connsiteY5" fmla="*/ 1023257 h 2258786"/>
                <a:gd name="connsiteX6" fmla="*/ 421822 w 2013858"/>
                <a:gd name="connsiteY6" fmla="*/ 987879 h 2258786"/>
                <a:gd name="connsiteX7" fmla="*/ 361950 w 2013858"/>
                <a:gd name="connsiteY7" fmla="*/ 1009650 h 2258786"/>
                <a:gd name="connsiteX8" fmla="*/ 345622 w 2013858"/>
                <a:gd name="connsiteY8" fmla="*/ 1050472 h 2258786"/>
                <a:gd name="connsiteX9" fmla="*/ 348343 w 2013858"/>
                <a:gd name="connsiteY9" fmla="*/ 1123950 h 2258786"/>
                <a:gd name="connsiteX10" fmla="*/ 304800 w 2013858"/>
                <a:gd name="connsiteY10" fmla="*/ 1167493 h 2258786"/>
                <a:gd name="connsiteX11" fmla="*/ 231322 w 2013858"/>
                <a:gd name="connsiteY11" fmla="*/ 1191986 h 2258786"/>
                <a:gd name="connsiteX12" fmla="*/ 234043 w 2013858"/>
                <a:gd name="connsiteY12" fmla="*/ 1227365 h 2258786"/>
                <a:gd name="connsiteX13" fmla="*/ 274865 w 2013858"/>
                <a:gd name="connsiteY13" fmla="*/ 1254579 h 2258786"/>
                <a:gd name="connsiteX14" fmla="*/ 361950 w 2013858"/>
                <a:gd name="connsiteY14" fmla="*/ 1738993 h 2258786"/>
                <a:gd name="connsiteX15" fmla="*/ 206829 w 2013858"/>
                <a:gd name="connsiteY15" fmla="*/ 1801586 h 2258786"/>
                <a:gd name="connsiteX16" fmla="*/ 59872 w 2013858"/>
                <a:gd name="connsiteY16" fmla="*/ 1787979 h 2258786"/>
                <a:gd name="connsiteX17" fmla="*/ 0 w 2013858"/>
                <a:gd name="connsiteY17" fmla="*/ 1885950 h 2258786"/>
                <a:gd name="connsiteX18" fmla="*/ 10886 w 2013858"/>
                <a:gd name="connsiteY18" fmla="*/ 1956707 h 2258786"/>
                <a:gd name="connsiteX19" fmla="*/ 89808 w 2013858"/>
                <a:gd name="connsiteY19" fmla="*/ 1983922 h 2258786"/>
                <a:gd name="connsiteX20" fmla="*/ 163286 w 2013858"/>
                <a:gd name="connsiteY20" fmla="*/ 2011136 h 2258786"/>
                <a:gd name="connsiteX21" fmla="*/ 160565 w 2013858"/>
                <a:gd name="connsiteY21" fmla="*/ 2125436 h 2258786"/>
                <a:gd name="connsiteX22" fmla="*/ 283029 w 2013858"/>
                <a:gd name="connsiteY22" fmla="*/ 2193472 h 2258786"/>
                <a:gd name="connsiteX23" fmla="*/ 299358 w 2013858"/>
                <a:gd name="connsiteY23" fmla="*/ 2258786 h 2258786"/>
                <a:gd name="connsiteX24" fmla="*/ 432708 w 2013858"/>
                <a:gd name="connsiteY24" fmla="*/ 2250622 h 2258786"/>
                <a:gd name="connsiteX25" fmla="*/ 413658 w 2013858"/>
                <a:gd name="connsiteY25" fmla="*/ 2081893 h 2258786"/>
                <a:gd name="connsiteX26" fmla="*/ 454479 w 2013858"/>
                <a:gd name="connsiteY26" fmla="*/ 2068286 h 2258786"/>
                <a:gd name="connsiteX27" fmla="*/ 462643 w 2013858"/>
                <a:gd name="connsiteY27" fmla="*/ 2035629 h 2258786"/>
                <a:gd name="connsiteX28" fmla="*/ 620486 w 2013858"/>
                <a:gd name="connsiteY28" fmla="*/ 2051957 h 2258786"/>
                <a:gd name="connsiteX29" fmla="*/ 655865 w 2013858"/>
                <a:gd name="connsiteY29" fmla="*/ 1899557 h 2258786"/>
                <a:gd name="connsiteX30" fmla="*/ 840922 w 2013858"/>
                <a:gd name="connsiteY30" fmla="*/ 1929493 h 2258786"/>
                <a:gd name="connsiteX31" fmla="*/ 1012372 w 2013858"/>
                <a:gd name="connsiteY31" fmla="*/ 1929493 h 2258786"/>
                <a:gd name="connsiteX32" fmla="*/ 1031422 w 2013858"/>
                <a:gd name="connsiteY32" fmla="*/ 1891393 h 2258786"/>
                <a:gd name="connsiteX33" fmla="*/ 1113065 w 2013858"/>
                <a:gd name="connsiteY33" fmla="*/ 1880507 h 2258786"/>
                <a:gd name="connsiteX34" fmla="*/ 1113065 w 2013858"/>
                <a:gd name="connsiteY34" fmla="*/ 1836965 h 2258786"/>
                <a:gd name="connsiteX35" fmla="*/ 1279072 w 2013858"/>
                <a:gd name="connsiteY35" fmla="*/ 1796143 h 2258786"/>
                <a:gd name="connsiteX36" fmla="*/ 1328058 w 2013858"/>
                <a:gd name="connsiteY36" fmla="*/ 1883229 h 2258786"/>
                <a:gd name="connsiteX37" fmla="*/ 1306286 w 2013858"/>
                <a:gd name="connsiteY37" fmla="*/ 1948543 h 2258786"/>
                <a:gd name="connsiteX38" fmla="*/ 1415143 w 2013858"/>
                <a:gd name="connsiteY38" fmla="*/ 1992086 h 2258786"/>
                <a:gd name="connsiteX39" fmla="*/ 1412422 w 2013858"/>
                <a:gd name="connsiteY39" fmla="*/ 2008415 h 2258786"/>
                <a:gd name="connsiteX40" fmla="*/ 1594758 w 2013858"/>
                <a:gd name="connsiteY40" fmla="*/ 1981200 h 2258786"/>
                <a:gd name="connsiteX41" fmla="*/ 1572986 w 2013858"/>
                <a:gd name="connsiteY41" fmla="*/ 1945822 h 2258786"/>
                <a:gd name="connsiteX42" fmla="*/ 1657350 w 2013858"/>
                <a:gd name="connsiteY42" fmla="*/ 1796143 h 2258786"/>
                <a:gd name="connsiteX43" fmla="*/ 1725386 w 2013858"/>
                <a:gd name="connsiteY43" fmla="*/ 1787979 h 2258786"/>
                <a:gd name="connsiteX44" fmla="*/ 1777093 w 2013858"/>
                <a:gd name="connsiteY44" fmla="*/ 1717222 h 2258786"/>
                <a:gd name="connsiteX45" fmla="*/ 1986643 w 2013858"/>
                <a:gd name="connsiteY45" fmla="*/ 1809750 h 2258786"/>
                <a:gd name="connsiteX46" fmla="*/ 2013858 w 2013858"/>
                <a:gd name="connsiteY46" fmla="*/ 691243 h 2258786"/>
                <a:gd name="connsiteX47" fmla="*/ 1970315 w 2013858"/>
                <a:gd name="connsiteY47" fmla="*/ 631372 h 2258786"/>
                <a:gd name="connsiteX48" fmla="*/ 1823358 w 2013858"/>
                <a:gd name="connsiteY48" fmla="*/ 601436 h 2258786"/>
                <a:gd name="connsiteX49" fmla="*/ 1812472 w 2013858"/>
                <a:gd name="connsiteY49" fmla="*/ 514350 h 2258786"/>
                <a:gd name="connsiteX50" fmla="*/ 1983922 w 2013858"/>
                <a:gd name="connsiteY50" fmla="*/ 359229 h 2258786"/>
                <a:gd name="connsiteX51" fmla="*/ 1992086 w 2013858"/>
                <a:gd name="connsiteY51" fmla="*/ 321129 h 2258786"/>
                <a:gd name="connsiteX52" fmla="*/ 1850572 w 2013858"/>
                <a:gd name="connsiteY52" fmla="*/ 103415 h 2258786"/>
                <a:gd name="connsiteX53" fmla="*/ 1714500 w 2013858"/>
                <a:gd name="connsiteY53" fmla="*/ 54429 h 2258786"/>
                <a:gd name="connsiteX54" fmla="*/ 1434193 w 2013858"/>
                <a:gd name="connsiteY54" fmla="*/ 29936 h 2258786"/>
                <a:gd name="connsiteX55" fmla="*/ 1249136 w 2013858"/>
                <a:gd name="connsiteY55" fmla="*/ 0 h 2258786"/>
                <a:gd name="connsiteX56" fmla="*/ 1061358 w 2013858"/>
                <a:gd name="connsiteY56" fmla="*/ 73479 h 2258786"/>
                <a:gd name="connsiteX57" fmla="*/ 1036865 w 2013858"/>
                <a:gd name="connsiteY57" fmla="*/ 97972 h 2258786"/>
                <a:gd name="connsiteX58" fmla="*/ 990600 w 2013858"/>
                <a:gd name="connsiteY58" fmla="*/ 78922 h 2258786"/>
                <a:gd name="connsiteX59" fmla="*/ 914400 w 2013858"/>
                <a:gd name="connsiteY59" fmla="*/ 160565 h 2258786"/>
                <a:gd name="connsiteX60" fmla="*/ 802822 w 2013858"/>
                <a:gd name="connsiteY60" fmla="*/ 187779 h 2258786"/>
                <a:gd name="connsiteX61" fmla="*/ 634093 w 2013858"/>
                <a:gd name="connsiteY61" fmla="*/ 650422 h 2258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2013858" h="2258786">
                  <a:moveTo>
                    <a:pt x="634093" y="650422"/>
                  </a:moveTo>
                  <a:lnTo>
                    <a:pt x="617765" y="723900"/>
                  </a:lnTo>
                  <a:lnTo>
                    <a:pt x="672193" y="846365"/>
                  </a:lnTo>
                  <a:lnTo>
                    <a:pt x="615043" y="944336"/>
                  </a:lnTo>
                  <a:lnTo>
                    <a:pt x="590550" y="996043"/>
                  </a:lnTo>
                  <a:lnTo>
                    <a:pt x="511629" y="1023257"/>
                  </a:lnTo>
                  <a:lnTo>
                    <a:pt x="421822" y="987879"/>
                  </a:lnTo>
                  <a:lnTo>
                    <a:pt x="361950" y="1009650"/>
                  </a:lnTo>
                  <a:lnTo>
                    <a:pt x="345622" y="1050472"/>
                  </a:lnTo>
                  <a:lnTo>
                    <a:pt x="348343" y="1123950"/>
                  </a:lnTo>
                  <a:lnTo>
                    <a:pt x="304800" y="1167493"/>
                  </a:lnTo>
                  <a:lnTo>
                    <a:pt x="231322" y="1191986"/>
                  </a:lnTo>
                  <a:lnTo>
                    <a:pt x="234043" y="1227365"/>
                  </a:lnTo>
                  <a:lnTo>
                    <a:pt x="274865" y="1254579"/>
                  </a:lnTo>
                  <a:lnTo>
                    <a:pt x="361950" y="1738993"/>
                  </a:lnTo>
                  <a:lnTo>
                    <a:pt x="206829" y="1801586"/>
                  </a:lnTo>
                  <a:lnTo>
                    <a:pt x="59872" y="1787979"/>
                  </a:lnTo>
                  <a:lnTo>
                    <a:pt x="0" y="1885950"/>
                  </a:lnTo>
                  <a:lnTo>
                    <a:pt x="10886" y="1956707"/>
                  </a:lnTo>
                  <a:lnTo>
                    <a:pt x="89808" y="1983922"/>
                  </a:lnTo>
                  <a:lnTo>
                    <a:pt x="163286" y="2011136"/>
                  </a:lnTo>
                  <a:lnTo>
                    <a:pt x="160565" y="2125436"/>
                  </a:lnTo>
                  <a:lnTo>
                    <a:pt x="283029" y="2193472"/>
                  </a:lnTo>
                  <a:lnTo>
                    <a:pt x="299358" y="2258786"/>
                  </a:lnTo>
                  <a:lnTo>
                    <a:pt x="432708" y="2250622"/>
                  </a:lnTo>
                  <a:lnTo>
                    <a:pt x="413658" y="2081893"/>
                  </a:lnTo>
                  <a:lnTo>
                    <a:pt x="454479" y="2068286"/>
                  </a:lnTo>
                  <a:lnTo>
                    <a:pt x="462643" y="2035629"/>
                  </a:lnTo>
                  <a:lnTo>
                    <a:pt x="620486" y="2051957"/>
                  </a:lnTo>
                  <a:lnTo>
                    <a:pt x="655865" y="1899557"/>
                  </a:lnTo>
                  <a:lnTo>
                    <a:pt x="840922" y="1929493"/>
                  </a:lnTo>
                  <a:lnTo>
                    <a:pt x="1012372" y="1929493"/>
                  </a:lnTo>
                  <a:lnTo>
                    <a:pt x="1031422" y="1891393"/>
                  </a:lnTo>
                  <a:lnTo>
                    <a:pt x="1113065" y="1880507"/>
                  </a:lnTo>
                  <a:lnTo>
                    <a:pt x="1113065" y="1836965"/>
                  </a:lnTo>
                  <a:lnTo>
                    <a:pt x="1279072" y="1796143"/>
                  </a:lnTo>
                  <a:lnTo>
                    <a:pt x="1328058" y="1883229"/>
                  </a:lnTo>
                  <a:lnTo>
                    <a:pt x="1306286" y="1948543"/>
                  </a:lnTo>
                  <a:lnTo>
                    <a:pt x="1415143" y="1992086"/>
                  </a:lnTo>
                  <a:lnTo>
                    <a:pt x="1412422" y="2008415"/>
                  </a:lnTo>
                  <a:lnTo>
                    <a:pt x="1594758" y="1981200"/>
                  </a:lnTo>
                  <a:lnTo>
                    <a:pt x="1572986" y="1945822"/>
                  </a:lnTo>
                  <a:lnTo>
                    <a:pt x="1657350" y="1796143"/>
                  </a:lnTo>
                  <a:lnTo>
                    <a:pt x="1725386" y="1787979"/>
                  </a:lnTo>
                  <a:lnTo>
                    <a:pt x="1777093" y="1717222"/>
                  </a:lnTo>
                  <a:lnTo>
                    <a:pt x="1986643" y="1809750"/>
                  </a:lnTo>
                  <a:lnTo>
                    <a:pt x="2013858" y="691243"/>
                  </a:lnTo>
                  <a:lnTo>
                    <a:pt x="1970315" y="631372"/>
                  </a:lnTo>
                  <a:lnTo>
                    <a:pt x="1823358" y="601436"/>
                  </a:lnTo>
                  <a:lnTo>
                    <a:pt x="1812472" y="514350"/>
                  </a:lnTo>
                  <a:lnTo>
                    <a:pt x="1983922" y="359229"/>
                  </a:lnTo>
                  <a:lnTo>
                    <a:pt x="1992086" y="321129"/>
                  </a:lnTo>
                  <a:lnTo>
                    <a:pt x="1850572" y="103415"/>
                  </a:lnTo>
                  <a:lnTo>
                    <a:pt x="1714500" y="54429"/>
                  </a:lnTo>
                  <a:lnTo>
                    <a:pt x="1434193" y="29936"/>
                  </a:lnTo>
                  <a:lnTo>
                    <a:pt x="1249136" y="0"/>
                  </a:lnTo>
                  <a:lnTo>
                    <a:pt x="1061358" y="73479"/>
                  </a:lnTo>
                  <a:lnTo>
                    <a:pt x="1036865" y="97972"/>
                  </a:lnTo>
                  <a:lnTo>
                    <a:pt x="990600" y="78922"/>
                  </a:lnTo>
                  <a:lnTo>
                    <a:pt x="914400" y="160565"/>
                  </a:lnTo>
                  <a:lnTo>
                    <a:pt x="802822" y="187779"/>
                  </a:lnTo>
                  <a:lnTo>
                    <a:pt x="634093" y="650422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Полилиния 53"/>
            <p:cNvSpPr/>
            <p:nvPr/>
          </p:nvSpPr>
          <p:spPr>
            <a:xfrm>
              <a:off x="-5720" y="3767945"/>
              <a:ext cx="2560566" cy="2692818"/>
            </a:xfrm>
            <a:custGeom>
              <a:avLst/>
              <a:gdLst>
                <a:gd name="connsiteX0" fmla="*/ 1860605 w 2544418"/>
                <a:gd name="connsiteY0" fmla="*/ 377687 h 3391231"/>
                <a:gd name="connsiteX1" fmla="*/ 1856630 w 2544418"/>
                <a:gd name="connsiteY1" fmla="*/ 854765 h 3391231"/>
                <a:gd name="connsiteX2" fmla="*/ 1932167 w 2544418"/>
                <a:gd name="connsiteY2" fmla="*/ 1025718 h 3391231"/>
                <a:gd name="connsiteX3" fmla="*/ 1844703 w 2544418"/>
                <a:gd name="connsiteY3" fmla="*/ 1152939 h 3391231"/>
                <a:gd name="connsiteX4" fmla="*/ 1868557 w 2544418"/>
                <a:gd name="connsiteY4" fmla="*/ 1220525 h 3391231"/>
                <a:gd name="connsiteX5" fmla="*/ 1995778 w 2544418"/>
                <a:gd name="connsiteY5" fmla="*/ 1196671 h 3391231"/>
                <a:gd name="connsiteX6" fmla="*/ 2043485 w 2544418"/>
                <a:gd name="connsiteY6" fmla="*/ 1264257 h 3391231"/>
                <a:gd name="connsiteX7" fmla="*/ 2122999 w 2544418"/>
                <a:gd name="connsiteY7" fmla="*/ 1272209 h 3391231"/>
                <a:gd name="connsiteX8" fmla="*/ 2226365 w 2544418"/>
                <a:gd name="connsiteY8" fmla="*/ 1423284 h 3391231"/>
                <a:gd name="connsiteX9" fmla="*/ 2182633 w 2544418"/>
                <a:gd name="connsiteY9" fmla="*/ 1542553 h 3391231"/>
                <a:gd name="connsiteX10" fmla="*/ 1979875 w 2544418"/>
                <a:gd name="connsiteY10" fmla="*/ 1626042 h 3391231"/>
                <a:gd name="connsiteX11" fmla="*/ 1995778 w 2544418"/>
                <a:gd name="connsiteY11" fmla="*/ 1749287 h 3391231"/>
                <a:gd name="connsiteX12" fmla="*/ 2142877 w 2544418"/>
                <a:gd name="connsiteY12" fmla="*/ 1749287 h 3391231"/>
                <a:gd name="connsiteX13" fmla="*/ 2178658 w 2544418"/>
                <a:gd name="connsiteY13" fmla="*/ 1844703 h 3391231"/>
                <a:gd name="connsiteX14" fmla="*/ 2130950 w 2544418"/>
                <a:gd name="connsiteY14" fmla="*/ 1944094 h 3391231"/>
                <a:gd name="connsiteX15" fmla="*/ 2242268 w 2544418"/>
                <a:gd name="connsiteY15" fmla="*/ 2003729 h 3391231"/>
                <a:gd name="connsiteX16" fmla="*/ 2254195 w 2544418"/>
                <a:gd name="connsiteY16" fmla="*/ 2075290 h 3391231"/>
                <a:gd name="connsiteX17" fmla="*/ 2210463 w 2544418"/>
                <a:gd name="connsiteY17" fmla="*/ 2119023 h 3391231"/>
                <a:gd name="connsiteX18" fmla="*/ 2385392 w 2544418"/>
                <a:gd name="connsiteY18" fmla="*/ 2488758 h 3391231"/>
                <a:gd name="connsiteX19" fmla="*/ 2329732 w 2544418"/>
                <a:gd name="connsiteY19" fmla="*/ 2619955 h 3391231"/>
                <a:gd name="connsiteX20" fmla="*/ 2508637 w 2544418"/>
                <a:gd name="connsiteY20" fmla="*/ 2822713 h 3391231"/>
                <a:gd name="connsiteX21" fmla="*/ 2544418 w 2544418"/>
                <a:gd name="connsiteY21" fmla="*/ 2938007 h 3391231"/>
                <a:gd name="connsiteX22" fmla="*/ 2504661 w 2544418"/>
                <a:gd name="connsiteY22" fmla="*/ 2969812 h 3391231"/>
                <a:gd name="connsiteX23" fmla="*/ 2437075 w 2544418"/>
                <a:gd name="connsiteY23" fmla="*/ 2965837 h 3391231"/>
                <a:gd name="connsiteX24" fmla="*/ 2325757 w 2544418"/>
                <a:gd name="connsiteY24" fmla="*/ 2786932 h 3391231"/>
                <a:gd name="connsiteX25" fmla="*/ 2270098 w 2544418"/>
                <a:gd name="connsiteY25" fmla="*/ 2794884 h 3391231"/>
                <a:gd name="connsiteX26" fmla="*/ 2218414 w 2544418"/>
                <a:gd name="connsiteY26" fmla="*/ 2862470 h 3391231"/>
                <a:gd name="connsiteX27" fmla="*/ 2246244 w 2544418"/>
                <a:gd name="connsiteY27" fmla="*/ 2906202 h 3391231"/>
                <a:gd name="connsiteX28" fmla="*/ 2297927 w 2544418"/>
                <a:gd name="connsiteY28" fmla="*/ 2973788 h 3391231"/>
                <a:gd name="connsiteX29" fmla="*/ 2297927 w 2544418"/>
                <a:gd name="connsiteY29" fmla="*/ 3037398 h 3391231"/>
                <a:gd name="connsiteX30" fmla="*/ 2226365 w 2544418"/>
                <a:gd name="connsiteY30" fmla="*/ 3104984 h 3391231"/>
                <a:gd name="connsiteX31" fmla="*/ 2194560 w 2544418"/>
                <a:gd name="connsiteY31" fmla="*/ 3089082 h 3391231"/>
                <a:gd name="connsiteX32" fmla="*/ 2198536 w 2544418"/>
                <a:gd name="connsiteY32" fmla="*/ 3021496 h 3391231"/>
                <a:gd name="connsiteX33" fmla="*/ 2075291 w 2544418"/>
                <a:gd name="connsiteY33" fmla="*/ 2985715 h 3391231"/>
                <a:gd name="connsiteX34" fmla="*/ 1948070 w 2544418"/>
                <a:gd name="connsiteY34" fmla="*/ 3093057 h 3391231"/>
                <a:gd name="connsiteX35" fmla="*/ 1916265 w 2544418"/>
                <a:gd name="connsiteY35" fmla="*/ 3108960 h 3391231"/>
                <a:gd name="connsiteX36" fmla="*/ 1745312 w 2544418"/>
                <a:gd name="connsiteY36" fmla="*/ 3049325 h 3391231"/>
                <a:gd name="connsiteX37" fmla="*/ 1653872 w 2544418"/>
                <a:gd name="connsiteY37" fmla="*/ 3057277 h 3391231"/>
                <a:gd name="connsiteX38" fmla="*/ 1586285 w 2544418"/>
                <a:gd name="connsiteY38" fmla="*/ 3061252 h 3391231"/>
                <a:gd name="connsiteX39" fmla="*/ 1518699 w 2544418"/>
                <a:gd name="connsiteY39" fmla="*/ 3009569 h 3391231"/>
                <a:gd name="connsiteX40" fmla="*/ 1478943 w 2544418"/>
                <a:gd name="connsiteY40" fmla="*/ 3029447 h 3391231"/>
                <a:gd name="connsiteX41" fmla="*/ 1447138 w 2544418"/>
                <a:gd name="connsiteY41" fmla="*/ 3295816 h 3391231"/>
                <a:gd name="connsiteX42" fmla="*/ 1435211 w 2544418"/>
                <a:gd name="connsiteY42" fmla="*/ 3323645 h 3391231"/>
                <a:gd name="connsiteX43" fmla="*/ 1403405 w 2544418"/>
                <a:gd name="connsiteY43" fmla="*/ 3307743 h 3391231"/>
                <a:gd name="connsiteX44" fmla="*/ 1371600 w 2544418"/>
                <a:gd name="connsiteY44" fmla="*/ 3224254 h 3391231"/>
                <a:gd name="connsiteX45" fmla="*/ 1399430 w 2544418"/>
                <a:gd name="connsiteY45" fmla="*/ 3069204 h 3391231"/>
                <a:gd name="connsiteX46" fmla="*/ 1383527 w 2544418"/>
                <a:gd name="connsiteY46" fmla="*/ 3033423 h 3391231"/>
                <a:gd name="connsiteX47" fmla="*/ 1335819 w 2544418"/>
                <a:gd name="connsiteY47" fmla="*/ 3041374 h 3391231"/>
                <a:gd name="connsiteX48" fmla="*/ 1288112 w 2544418"/>
                <a:gd name="connsiteY48" fmla="*/ 3057277 h 3391231"/>
                <a:gd name="connsiteX49" fmla="*/ 1228477 w 2544418"/>
                <a:gd name="connsiteY49" fmla="*/ 3001617 h 3391231"/>
                <a:gd name="connsiteX50" fmla="*/ 1188720 w 2544418"/>
                <a:gd name="connsiteY50" fmla="*/ 3001617 h 3391231"/>
                <a:gd name="connsiteX51" fmla="*/ 1033670 w 2544418"/>
                <a:gd name="connsiteY51" fmla="*/ 3267986 h 3391231"/>
                <a:gd name="connsiteX52" fmla="*/ 1013792 w 2544418"/>
                <a:gd name="connsiteY52" fmla="*/ 3275937 h 3391231"/>
                <a:gd name="connsiteX53" fmla="*/ 942230 w 2544418"/>
                <a:gd name="connsiteY53" fmla="*/ 3216303 h 3391231"/>
                <a:gd name="connsiteX54" fmla="*/ 942230 w 2544418"/>
                <a:gd name="connsiteY54" fmla="*/ 3184497 h 3391231"/>
                <a:gd name="connsiteX55" fmla="*/ 1069451 w 2544418"/>
                <a:gd name="connsiteY55" fmla="*/ 3013544 h 3391231"/>
                <a:gd name="connsiteX56" fmla="*/ 1069451 w 2544418"/>
                <a:gd name="connsiteY56" fmla="*/ 2965837 h 3391231"/>
                <a:gd name="connsiteX57" fmla="*/ 1001865 w 2544418"/>
                <a:gd name="connsiteY57" fmla="*/ 2930056 h 3391231"/>
                <a:gd name="connsiteX58" fmla="*/ 970059 w 2544418"/>
                <a:gd name="connsiteY58" fmla="*/ 2941983 h 3391231"/>
                <a:gd name="connsiteX59" fmla="*/ 818985 w 2544418"/>
                <a:gd name="connsiteY59" fmla="*/ 3116911 h 3391231"/>
                <a:gd name="connsiteX60" fmla="*/ 826936 w 2544418"/>
                <a:gd name="connsiteY60" fmla="*/ 3180522 h 3391231"/>
                <a:gd name="connsiteX61" fmla="*/ 854765 w 2544418"/>
                <a:gd name="connsiteY61" fmla="*/ 3228230 h 3391231"/>
                <a:gd name="connsiteX62" fmla="*/ 862717 w 2544418"/>
                <a:gd name="connsiteY62" fmla="*/ 3256059 h 3391231"/>
                <a:gd name="connsiteX63" fmla="*/ 866692 w 2544418"/>
                <a:gd name="connsiteY63" fmla="*/ 3264010 h 3391231"/>
                <a:gd name="connsiteX64" fmla="*/ 854765 w 2544418"/>
                <a:gd name="connsiteY64" fmla="*/ 3252084 h 3391231"/>
                <a:gd name="connsiteX65" fmla="*/ 978011 w 2544418"/>
                <a:gd name="connsiteY65" fmla="*/ 3343524 h 3391231"/>
                <a:gd name="connsiteX66" fmla="*/ 981986 w 2544418"/>
                <a:gd name="connsiteY66" fmla="*/ 3363402 h 3391231"/>
                <a:gd name="connsiteX67" fmla="*/ 946205 w 2544418"/>
                <a:gd name="connsiteY67" fmla="*/ 3387256 h 3391231"/>
                <a:gd name="connsiteX68" fmla="*/ 902473 w 2544418"/>
                <a:gd name="connsiteY68" fmla="*/ 3391231 h 3391231"/>
                <a:gd name="connsiteX69" fmla="*/ 652007 w 2544418"/>
                <a:gd name="connsiteY69" fmla="*/ 3160644 h 3391231"/>
                <a:gd name="connsiteX70" fmla="*/ 632129 w 2544418"/>
                <a:gd name="connsiteY70" fmla="*/ 3160644 h 3391231"/>
                <a:gd name="connsiteX71" fmla="*/ 576470 w 2544418"/>
                <a:gd name="connsiteY71" fmla="*/ 3081130 h 3391231"/>
                <a:gd name="connsiteX72" fmla="*/ 564543 w 2544418"/>
                <a:gd name="connsiteY72" fmla="*/ 3073179 h 3391231"/>
                <a:gd name="connsiteX73" fmla="*/ 437322 w 2544418"/>
                <a:gd name="connsiteY73" fmla="*/ 3160644 h 3391231"/>
                <a:gd name="connsiteX74" fmla="*/ 361785 w 2544418"/>
                <a:gd name="connsiteY74" fmla="*/ 3097033 h 3391231"/>
                <a:gd name="connsiteX75" fmla="*/ 357809 w 2544418"/>
                <a:gd name="connsiteY75" fmla="*/ 3053301 h 3391231"/>
                <a:gd name="connsiteX76" fmla="*/ 481054 w 2544418"/>
                <a:gd name="connsiteY76" fmla="*/ 2941983 h 3391231"/>
                <a:gd name="connsiteX77" fmla="*/ 477079 w 2544418"/>
                <a:gd name="connsiteY77" fmla="*/ 2866445 h 3391231"/>
                <a:gd name="connsiteX78" fmla="*/ 520811 w 2544418"/>
                <a:gd name="connsiteY78" fmla="*/ 2623930 h 3391231"/>
                <a:gd name="connsiteX79" fmla="*/ 604299 w 2544418"/>
                <a:gd name="connsiteY79" fmla="*/ 2488758 h 3391231"/>
                <a:gd name="connsiteX80" fmla="*/ 711642 w 2544418"/>
                <a:gd name="connsiteY80" fmla="*/ 2425148 h 3391231"/>
                <a:gd name="connsiteX81" fmla="*/ 731520 w 2544418"/>
                <a:gd name="connsiteY81" fmla="*/ 2381416 h 3391231"/>
                <a:gd name="connsiteX82" fmla="*/ 719593 w 2544418"/>
                <a:gd name="connsiteY82" fmla="*/ 2286000 h 3391231"/>
                <a:gd name="connsiteX83" fmla="*/ 703691 w 2544418"/>
                <a:gd name="connsiteY83" fmla="*/ 2258170 h 3391231"/>
                <a:gd name="connsiteX84" fmla="*/ 496957 w 2544418"/>
                <a:gd name="connsiteY84" fmla="*/ 2154804 h 3391231"/>
                <a:gd name="connsiteX85" fmla="*/ 405517 w 2544418"/>
                <a:gd name="connsiteY85" fmla="*/ 2039510 h 3391231"/>
                <a:gd name="connsiteX86" fmla="*/ 298174 w 2544418"/>
                <a:gd name="connsiteY86" fmla="*/ 1944094 h 3391231"/>
                <a:gd name="connsiteX87" fmla="*/ 290223 w 2544418"/>
                <a:gd name="connsiteY87" fmla="*/ 1888435 h 3391231"/>
                <a:gd name="connsiteX88" fmla="*/ 302150 w 2544418"/>
                <a:gd name="connsiteY88" fmla="*/ 1777117 h 3391231"/>
                <a:gd name="connsiteX89" fmla="*/ 349858 w 2544418"/>
                <a:gd name="connsiteY89" fmla="*/ 1753263 h 3391231"/>
                <a:gd name="connsiteX90" fmla="*/ 389614 w 2544418"/>
                <a:gd name="connsiteY90" fmla="*/ 1781092 h 3391231"/>
                <a:gd name="connsiteX91" fmla="*/ 381663 w 2544418"/>
                <a:gd name="connsiteY91" fmla="*/ 1864581 h 3391231"/>
                <a:gd name="connsiteX92" fmla="*/ 461176 w 2544418"/>
                <a:gd name="connsiteY92" fmla="*/ 1892410 h 3391231"/>
                <a:gd name="connsiteX93" fmla="*/ 528762 w 2544418"/>
                <a:gd name="connsiteY93" fmla="*/ 1888435 h 3391231"/>
                <a:gd name="connsiteX94" fmla="*/ 568519 w 2544418"/>
                <a:gd name="connsiteY94" fmla="*/ 1840727 h 3391231"/>
                <a:gd name="connsiteX95" fmla="*/ 636105 w 2544418"/>
                <a:gd name="connsiteY95" fmla="*/ 1816873 h 3391231"/>
                <a:gd name="connsiteX96" fmla="*/ 691764 w 2544418"/>
                <a:gd name="connsiteY96" fmla="*/ 1737360 h 3391231"/>
                <a:gd name="connsiteX97" fmla="*/ 735496 w 2544418"/>
                <a:gd name="connsiteY97" fmla="*/ 1749287 h 3391231"/>
                <a:gd name="connsiteX98" fmla="*/ 759350 w 2544418"/>
                <a:gd name="connsiteY98" fmla="*/ 1896386 h 3391231"/>
                <a:gd name="connsiteX99" fmla="*/ 799106 w 2544418"/>
                <a:gd name="connsiteY99" fmla="*/ 1940118 h 3391231"/>
                <a:gd name="connsiteX100" fmla="*/ 858741 w 2544418"/>
                <a:gd name="connsiteY100" fmla="*/ 1956021 h 3391231"/>
                <a:gd name="connsiteX101" fmla="*/ 1005840 w 2544418"/>
                <a:gd name="connsiteY101" fmla="*/ 1908313 h 3391231"/>
                <a:gd name="connsiteX102" fmla="*/ 1009816 w 2544418"/>
                <a:gd name="connsiteY102" fmla="*/ 1872532 h 3391231"/>
                <a:gd name="connsiteX103" fmla="*/ 985962 w 2544418"/>
                <a:gd name="connsiteY103" fmla="*/ 1773141 h 3391231"/>
                <a:gd name="connsiteX104" fmla="*/ 882595 w 2544418"/>
                <a:gd name="connsiteY104" fmla="*/ 1673750 h 3391231"/>
                <a:gd name="connsiteX105" fmla="*/ 878619 w 2544418"/>
                <a:gd name="connsiteY105" fmla="*/ 1653871 h 3391231"/>
                <a:gd name="connsiteX106" fmla="*/ 906449 w 2544418"/>
                <a:gd name="connsiteY106" fmla="*/ 1641944 h 3391231"/>
                <a:gd name="connsiteX107" fmla="*/ 970059 w 2544418"/>
                <a:gd name="connsiteY107" fmla="*/ 1637969 h 3391231"/>
                <a:gd name="connsiteX108" fmla="*/ 1077402 w 2544418"/>
                <a:gd name="connsiteY108" fmla="*/ 1566407 h 3391231"/>
                <a:gd name="connsiteX109" fmla="*/ 1129085 w 2544418"/>
                <a:gd name="connsiteY109" fmla="*/ 1586285 h 3391231"/>
                <a:gd name="connsiteX110" fmla="*/ 1276185 w 2544418"/>
                <a:gd name="connsiteY110" fmla="*/ 1641944 h 3391231"/>
                <a:gd name="connsiteX111" fmla="*/ 1311965 w 2544418"/>
                <a:gd name="connsiteY111" fmla="*/ 1649896 h 3391231"/>
                <a:gd name="connsiteX112" fmla="*/ 1335819 w 2544418"/>
                <a:gd name="connsiteY112" fmla="*/ 1622066 h 3391231"/>
                <a:gd name="connsiteX113" fmla="*/ 1327868 w 2544418"/>
                <a:gd name="connsiteY113" fmla="*/ 1594237 h 3391231"/>
                <a:gd name="connsiteX114" fmla="*/ 1296063 w 2544418"/>
                <a:gd name="connsiteY114" fmla="*/ 1562431 h 3391231"/>
                <a:gd name="connsiteX115" fmla="*/ 1085353 w 2544418"/>
                <a:gd name="connsiteY115" fmla="*/ 1522675 h 3391231"/>
                <a:gd name="connsiteX116" fmla="*/ 787179 w 2544418"/>
                <a:gd name="connsiteY116" fmla="*/ 1296063 h 3391231"/>
                <a:gd name="connsiteX117" fmla="*/ 731520 w 2544418"/>
                <a:gd name="connsiteY117" fmla="*/ 1256306 h 3391231"/>
                <a:gd name="connsiteX118" fmla="*/ 687788 w 2544418"/>
                <a:gd name="connsiteY118" fmla="*/ 1172817 h 3391231"/>
                <a:gd name="connsiteX119" fmla="*/ 652007 w 2544418"/>
                <a:gd name="connsiteY119" fmla="*/ 1164866 h 3391231"/>
                <a:gd name="connsiteX120" fmla="*/ 580445 w 2544418"/>
                <a:gd name="connsiteY120" fmla="*/ 1248355 h 3391231"/>
                <a:gd name="connsiteX121" fmla="*/ 473103 w 2544418"/>
                <a:gd name="connsiteY121" fmla="*/ 1526650 h 3391231"/>
                <a:gd name="connsiteX122" fmla="*/ 457200 w 2544418"/>
                <a:gd name="connsiteY122" fmla="*/ 1586285 h 3391231"/>
                <a:gd name="connsiteX123" fmla="*/ 397565 w 2544418"/>
                <a:gd name="connsiteY123" fmla="*/ 1598212 h 3391231"/>
                <a:gd name="connsiteX124" fmla="*/ 238539 w 2544418"/>
                <a:gd name="connsiteY124" fmla="*/ 1566407 h 3391231"/>
                <a:gd name="connsiteX125" fmla="*/ 182880 w 2544418"/>
                <a:gd name="connsiteY125" fmla="*/ 1538577 h 3391231"/>
                <a:gd name="connsiteX126" fmla="*/ 139148 w 2544418"/>
                <a:gd name="connsiteY126" fmla="*/ 1467016 h 3391231"/>
                <a:gd name="connsiteX127" fmla="*/ 135172 w 2544418"/>
                <a:gd name="connsiteY127" fmla="*/ 1335819 h 3391231"/>
                <a:gd name="connsiteX128" fmla="*/ 111319 w 2544418"/>
                <a:gd name="connsiteY128" fmla="*/ 1288111 h 3391231"/>
                <a:gd name="connsiteX129" fmla="*/ 0 w 2544418"/>
                <a:gd name="connsiteY129" fmla="*/ 1176793 h 3391231"/>
                <a:gd name="connsiteX130" fmla="*/ 0 w 2544418"/>
                <a:gd name="connsiteY130" fmla="*/ 1137037 h 3391231"/>
                <a:gd name="connsiteX131" fmla="*/ 31805 w 2544418"/>
                <a:gd name="connsiteY131" fmla="*/ 1109207 h 3391231"/>
                <a:gd name="connsiteX132" fmla="*/ 79513 w 2544418"/>
                <a:gd name="connsiteY132" fmla="*/ 1133061 h 3391231"/>
                <a:gd name="connsiteX133" fmla="*/ 182880 w 2544418"/>
                <a:gd name="connsiteY133" fmla="*/ 1220525 h 3391231"/>
                <a:gd name="connsiteX134" fmla="*/ 258418 w 2544418"/>
                <a:gd name="connsiteY134" fmla="*/ 1268233 h 3391231"/>
                <a:gd name="connsiteX135" fmla="*/ 349858 w 2544418"/>
                <a:gd name="connsiteY135" fmla="*/ 1292087 h 3391231"/>
                <a:gd name="connsiteX136" fmla="*/ 385639 w 2544418"/>
                <a:gd name="connsiteY136" fmla="*/ 1276184 h 3391231"/>
                <a:gd name="connsiteX137" fmla="*/ 425395 w 2544418"/>
                <a:gd name="connsiteY137" fmla="*/ 1204623 h 3391231"/>
                <a:gd name="connsiteX138" fmla="*/ 441298 w 2544418"/>
                <a:gd name="connsiteY138" fmla="*/ 1192696 h 3391231"/>
                <a:gd name="connsiteX139" fmla="*/ 604299 w 2544418"/>
                <a:gd name="connsiteY139" fmla="*/ 1137037 h 3391231"/>
                <a:gd name="connsiteX140" fmla="*/ 652007 w 2544418"/>
                <a:gd name="connsiteY140" fmla="*/ 1005840 h 3391231"/>
                <a:gd name="connsiteX141" fmla="*/ 695739 w 2544418"/>
                <a:gd name="connsiteY141" fmla="*/ 970059 h 3391231"/>
                <a:gd name="connsiteX142" fmla="*/ 815009 w 2544418"/>
                <a:gd name="connsiteY142" fmla="*/ 906449 h 3391231"/>
                <a:gd name="connsiteX143" fmla="*/ 846814 w 2544418"/>
                <a:gd name="connsiteY143" fmla="*/ 882595 h 3391231"/>
                <a:gd name="connsiteX144" fmla="*/ 858741 w 2544418"/>
                <a:gd name="connsiteY144" fmla="*/ 815009 h 3391231"/>
                <a:gd name="connsiteX145" fmla="*/ 894522 w 2544418"/>
                <a:gd name="connsiteY145" fmla="*/ 743447 h 3391231"/>
                <a:gd name="connsiteX146" fmla="*/ 934279 w 2544418"/>
                <a:gd name="connsiteY146" fmla="*/ 711642 h 3391231"/>
                <a:gd name="connsiteX147" fmla="*/ 954157 w 2544418"/>
                <a:gd name="connsiteY147" fmla="*/ 699715 h 3391231"/>
                <a:gd name="connsiteX148" fmla="*/ 1081378 w 2544418"/>
                <a:gd name="connsiteY148" fmla="*/ 727544 h 3391231"/>
                <a:gd name="connsiteX149" fmla="*/ 1113183 w 2544418"/>
                <a:gd name="connsiteY149" fmla="*/ 703690 h 3391231"/>
                <a:gd name="connsiteX150" fmla="*/ 1156915 w 2544418"/>
                <a:gd name="connsiteY150" fmla="*/ 632129 h 3391231"/>
                <a:gd name="connsiteX151" fmla="*/ 1156915 w 2544418"/>
                <a:gd name="connsiteY151" fmla="*/ 572494 h 3391231"/>
                <a:gd name="connsiteX152" fmla="*/ 1037645 w 2544418"/>
                <a:gd name="connsiteY152" fmla="*/ 349857 h 3391231"/>
                <a:gd name="connsiteX153" fmla="*/ 1021743 w 2544418"/>
                <a:gd name="connsiteY153" fmla="*/ 341906 h 3391231"/>
                <a:gd name="connsiteX154" fmla="*/ 974035 w 2544418"/>
                <a:gd name="connsiteY154" fmla="*/ 405517 h 3391231"/>
                <a:gd name="connsiteX155" fmla="*/ 934279 w 2544418"/>
                <a:gd name="connsiteY155" fmla="*/ 381663 h 3391231"/>
                <a:gd name="connsiteX156" fmla="*/ 922352 w 2544418"/>
                <a:gd name="connsiteY156" fmla="*/ 349857 h 3391231"/>
                <a:gd name="connsiteX157" fmla="*/ 938254 w 2544418"/>
                <a:gd name="connsiteY157" fmla="*/ 286247 h 3391231"/>
                <a:gd name="connsiteX158" fmla="*/ 1009816 w 2544418"/>
                <a:gd name="connsiteY158" fmla="*/ 135172 h 3391231"/>
                <a:gd name="connsiteX159" fmla="*/ 1033670 w 2544418"/>
                <a:gd name="connsiteY159" fmla="*/ 115294 h 3391231"/>
                <a:gd name="connsiteX160" fmla="*/ 1109207 w 2544418"/>
                <a:gd name="connsiteY160" fmla="*/ 135172 h 3391231"/>
                <a:gd name="connsiteX161" fmla="*/ 1164866 w 2544418"/>
                <a:gd name="connsiteY161" fmla="*/ 151075 h 3391231"/>
                <a:gd name="connsiteX162" fmla="*/ 1180769 w 2544418"/>
                <a:gd name="connsiteY162" fmla="*/ 83489 h 3391231"/>
                <a:gd name="connsiteX163" fmla="*/ 1152939 w 2544418"/>
                <a:gd name="connsiteY163" fmla="*/ 7951 h 3391231"/>
                <a:gd name="connsiteX164" fmla="*/ 1156915 w 2544418"/>
                <a:gd name="connsiteY164" fmla="*/ 0 h 3391231"/>
                <a:gd name="connsiteX165" fmla="*/ 1757239 w 2544418"/>
                <a:gd name="connsiteY165" fmla="*/ 51684 h 3391231"/>
                <a:gd name="connsiteX166" fmla="*/ 1701579 w 2544418"/>
                <a:gd name="connsiteY166" fmla="*/ 147099 h 3391231"/>
                <a:gd name="connsiteX167" fmla="*/ 1705555 w 2544418"/>
                <a:gd name="connsiteY167" fmla="*/ 214685 h 3391231"/>
                <a:gd name="connsiteX168" fmla="*/ 1860605 w 2544418"/>
                <a:gd name="connsiteY168" fmla="*/ 270344 h 3391231"/>
                <a:gd name="connsiteX169" fmla="*/ 1860605 w 2544418"/>
                <a:gd name="connsiteY169" fmla="*/ 377687 h 3391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2544418" h="3391231">
                  <a:moveTo>
                    <a:pt x="1860605" y="377687"/>
                  </a:moveTo>
                  <a:lnTo>
                    <a:pt x="1856630" y="854765"/>
                  </a:lnTo>
                  <a:lnTo>
                    <a:pt x="1932167" y="1025718"/>
                  </a:lnTo>
                  <a:lnTo>
                    <a:pt x="1844703" y="1152939"/>
                  </a:lnTo>
                  <a:lnTo>
                    <a:pt x="1868557" y="1220525"/>
                  </a:lnTo>
                  <a:lnTo>
                    <a:pt x="1995778" y="1196671"/>
                  </a:lnTo>
                  <a:lnTo>
                    <a:pt x="2043485" y="1264257"/>
                  </a:lnTo>
                  <a:lnTo>
                    <a:pt x="2122999" y="1272209"/>
                  </a:lnTo>
                  <a:lnTo>
                    <a:pt x="2226365" y="1423284"/>
                  </a:lnTo>
                  <a:lnTo>
                    <a:pt x="2182633" y="1542553"/>
                  </a:lnTo>
                  <a:lnTo>
                    <a:pt x="1979875" y="1626042"/>
                  </a:lnTo>
                  <a:lnTo>
                    <a:pt x="1995778" y="1749287"/>
                  </a:lnTo>
                  <a:lnTo>
                    <a:pt x="2142877" y="1749287"/>
                  </a:lnTo>
                  <a:lnTo>
                    <a:pt x="2178658" y="1844703"/>
                  </a:lnTo>
                  <a:lnTo>
                    <a:pt x="2130950" y="1944094"/>
                  </a:lnTo>
                  <a:lnTo>
                    <a:pt x="2242268" y="2003729"/>
                  </a:lnTo>
                  <a:lnTo>
                    <a:pt x="2254195" y="2075290"/>
                  </a:lnTo>
                  <a:lnTo>
                    <a:pt x="2210463" y="2119023"/>
                  </a:lnTo>
                  <a:lnTo>
                    <a:pt x="2385392" y="2488758"/>
                  </a:lnTo>
                  <a:lnTo>
                    <a:pt x="2329732" y="2619955"/>
                  </a:lnTo>
                  <a:lnTo>
                    <a:pt x="2508637" y="2822713"/>
                  </a:lnTo>
                  <a:lnTo>
                    <a:pt x="2544418" y="2938007"/>
                  </a:lnTo>
                  <a:lnTo>
                    <a:pt x="2504661" y="2969812"/>
                  </a:lnTo>
                  <a:lnTo>
                    <a:pt x="2437075" y="2965837"/>
                  </a:lnTo>
                  <a:lnTo>
                    <a:pt x="2325757" y="2786932"/>
                  </a:lnTo>
                  <a:lnTo>
                    <a:pt x="2270098" y="2794884"/>
                  </a:lnTo>
                  <a:lnTo>
                    <a:pt x="2218414" y="2862470"/>
                  </a:lnTo>
                  <a:lnTo>
                    <a:pt x="2246244" y="2906202"/>
                  </a:lnTo>
                  <a:lnTo>
                    <a:pt x="2297927" y="2973788"/>
                  </a:lnTo>
                  <a:lnTo>
                    <a:pt x="2297927" y="3037398"/>
                  </a:lnTo>
                  <a:lnTo>
                    <a:pt x="2226365" y="3104984"/>
                  </a:lnTo>
                  <a:lnTo>
                    <a:pt x="2194560" y="3089082"/>
                  </a:lnTo>
                  <a:lnTo>
                    <a:pt x="2198536" y="3021496"/>
                  </a:lnTo>
                  <a:lnTo>
                    <a:pt x="2075291" y="2985715"/>
                  </a:lnTo>
                  <a:lnTo>
                    <a:pt x="1948070" y="3093057"/>
                  </a:lnTo>
                  <a:lnTo>
                    <a:pt x="1916265" y="3108960"/>
                  </a:lnTo>
                  <a:lnTo>
                    <a:pt x="1745312" y="3049325"/>
                  </a:lnTo>
                  <a:lnTo>
                    <a:pt x="1653872" y="3057277"/>
                  </a:lnTo>
                  <a:lnTo>
                    <a:pt x="1586285" y="3061252"/>
                  </a:lnTo>
                  <a:lnTo>
                    <a:pt x="1518699" y="3009569"/>
                  </a:lnTo>
                  <a:lnTo>
                    <a:pt x="1478943" y="3029447"/>
                  </a:lnTo>
                  <a:lnTo>
                    <a:pt x="1447138" y="3295816"/>
                  </a:lnTo>
                  <a:lnTo>
                    <a:pt x="1435211" y="3323645"/>
                  </a:lnTo>
                  <a:lnTo>
                    <a:pt x="1403405" y="3307743"/>
                  </a:lnTo>
                  <a:lnTo>
                    <a:pt x="1371600" y="3224254"/>
                  </a:lnTo>
                  <a:lnTo>
                    <a:pt x="1399430" y="3069204"/>
                  </a:lnTo>
                  <a:lnTo>
                    <a:pt x="1383527" y="3033423"/>
                  </a:lnTo>
                  <a:lnTo>
                    <a:pt x="1335819" y="3041374"/>
                  </a:lnTo>
                  <a:lnTo>
                    <a:pt x="1288112" y="3057277"/>
                  </a:lnTo>
                  <a:lnTo>
                    <a:pt x="1228477" y="3001617"/>
                  </a:lnTo>
                  <a:lnTo>
                    <a:pt x="1188720" y="3001617"/>
                  </a:lnTo>
                  <a:lnTo>
                    <a:pt x="1033670" y="3267986"/>
                  </a:lnTo>
                  <a:lnTo>
                    <a:pt x="1013792" y="3275937"/>
                  </a:lnTo>
                  <a:lnTo>
                    <a:pt x="942230" y="3216303"/>
                  </a:lnTo>
                  <a:lnTo>
                    <a:pt x="942230" y="3184497"/>
                  </a:lnTo>
                  <a:lnTo>
                    <a:pt x="1069451" y="3013544"/>
                  </a:lnTo>
                  <a:lnTo>
                    <a:pt x="1069451" y="2965837"/>
                  </a:lnTo>
                  <a:lnTo>
                    <a:pt x="1001865" y="2930056"/>
                  </a:lnTo>
                  <a:lnTo>
                    <a:pt x="970059" y="2941983"/>
                  </a:lnTo>
                  <a:lnTo>
                    <a:pt x="818985" y="3116911"/>
                  </a:lnTo>
                  <a:lnTo>
                    <a:pt x="826936" y="3180522"/>
                  </a:lnTo>
                  <a:cubicBezTo>
                    <a:pt x="836212" y="3196425"/>
                    <a:pt x="846101" y="3211985"/>
                    <a:pt x="854765" y="3228230"/>
                  </a:cubicBezTo>
                  <a:cubicBezTo>
                    <a:pt x="858168" y="3234611"/>
                    <a:pt x="860724" y="3250080"/>
                    <a:pt x="862717" y="3256059"/>
                  </a:cubicBezTo>
                  <a:cubicBezTo>
                    <a:pt x="863654" y="3258870"/>
                    <a:pt x="865367" y="3261360"/>
                    <a:pt x="866692" y="3264010"/>
                  </a:cubicBezTo>
                  <a:lnTo>
                    <a:pt x="854765" y="3252084"/>
                  </a:lnTo>
                  <a:lnTo>
                    <a:pt x="978011" y="3343524"/>
                  </a:lnTo>
                  <a:lnTo>
                    <a:pt x="981986" y="3363402"/>
                  </a:lnTo>
                  <a:lnTo>
                    <a:pt x="946205" y="3387256"/>
                  </a:lnTo>
                  <a:lnTo>
                    <a:pt x="902473" y="3391231"/>
                  </a:lnTo>
                  <a:lnTo>
                    <a:pt x="652007" y="3160644"/>
                  </a:lnTo>
                  <a:lnTo>
                    <a:pt x="632129" y="3160644"/>
                  </a:lnTo>
                  <a:lnTo>
                    <a:pt x="576470" y="3081130"/>
                  </a:lnTo>
                  <a:lnTo>
                    <a:pt x="564543" y="3073179"/>
                  </a:lnTo>
                  <a:lnTo>
                    <a:pt x="437322" y="3160644"/>
                  </a:lnTo>
                  <a:lnTo>
                    <a:pt x="361785" y="3097033"/>
                  </a:lnTo>
                  <a:lnTo>
                    <a:pt x="357809" y="3053301"/>
                  </a:lnTo>
                  <a:lnTo>
                    <a:pt x="481054" y="2941983"/>
                  </a:lnTo>
                  <a:lnTo>
                    <a:pt x="477079" y="2866445"/>
                  </a:lnTo>
                  <a:lnTo>
                    <a:pt x="520811" y="2623930"/>
                  </a:lnTo>
                  <a:lnTo>
                    <a:pt x="604299" y="2488758"/>
                  </a:lnTo>
                  <a:lnTo>
                    <a:pt x="711642" y="2425148"/>
                  </a:lnTo>
                  <a:lnTo>
                    <a:pt x="731520" y="2381416"/>
                  </a:lnTo>
                  <a:lnTo>
                    <a:pt x="719593" y="2286000"/>
                  </a:lnTo>
                  <a:lnTo>
                    <a:pt x="703691" y="2258170"/>
                  </a:lnTo>
                  <a:lnTo>
                    <a:pt x="496957" y="2154804"/>
                  </a:lnTo>
                  <a:lnTo>
                    <a:pt x="405517" y="2039510"/>
                  </a:lnTo>
                  <a:lnTo>
                    <a:pt x="298174" y="1944094"/>
                  </a:lnTo>
                  <a:lnTo>
                    <a:pt x="290223" y="1888435"/>
                  </a:lnTo>
                  <a:lnTo>
                    <a:pt x="302150" y="1777117"/>
                  </a:lnTo>
                  <a:lnTo>
                    <a:pt x="349858" y="1753263"/>
                  </a:lnTo>
                  <a:lnTo>
                    <a:pt x="389614" y="1781092"/>
                  </a:lnTo>
                  <a:lnTo>
                    <a:pt x="381663" y="1864581"/>
                  </a:lnTo>
                  <a:lnTo>
                    <a:pt x="461176" y="1892410"/>
                  </a:lnTo>
                  <a:lnTo>
                    <a:pt x="528762" y="1888435"/>
                  </a:lnTo>
                  <a:lnTo>
                    <a:pt x="568519" y="1840727"/>
                  </a:lnTo>
                  <a:lnTo>
                    <a:pt x="636105" y="1816873"/>
                  </a:lnTo>
                  <a:lnTo>
                    <a:pt x="691764" y="1737360"/>
                  </a:lnTo>
                  <a:lnTo>
                    <a:pt x="735496" y="1749287"/>
                  </a:lnTo>
                  <a:lnTo>
                    <a:pt x="759350" y="1896386"/>
                  </a:lnTo>
                  <a:lnTo>
                    <a:pt x="799106" y="1940118"/>
                  </a:lnTo>
                  <a:lnTo>
                    <a:pt x="858741" y="1956021"/>
                  </a:lnTo>
                  <a:lnTo>
                    <a:pt x="1005840" y="1908313"/>
                  </a:lnTo>
                  <a:lnTo>
                    <a:pt x="1009816" y="1872532"/>
                  </a:lnTo>
                  <a:lnTo>
                    <a:pt x="985962" y="1773141"/>
                  </a:lnTo>
                  <a:lnTo>
                    <a:pt x="882595" y="1673750"/>
                  </a:lnTo>
                  <a:lnTo>
                    <a:pt x="878619" y="1653871"/>
                  </a:lnTo>
                  <a:lnTo>
                    <a:pt x="906449" y="1641944"/>
                  </a:lnTo>
                  <a:lnTo>
                    <a:pt x="970059" y="1637969"/>
                  </a:lnTo>
                  <a:lnTo>
                    <a:pt x="1077402" y="1566407"/>
                  </a:lnTo>
                  <a:lnTo>
                    <a:pt x="1129085" y="1586285"/>
                  </a:lnTo>
                  <a:lnTo>
                    <a:pt x="1276185" y="1641944"/>
                  </a:lnTo>
                  <a:lnTo>
                    <a:pt x="1311965" y="1649896"/>
                  </a:lnTo>
                  <a:lnTo>
                    <a:pt x="1335819" y="1622066"/>
                  </a:lnTo>
                  <a:lnTo>
                    <a:pt x="1327868" y="1594237"/>
                  </a:lnTo>
                  <a:lnTo>
                    <a:pt x="1296063" y="1562431"/>
                  </a:lnTo>
                  <a:lnTo>
                    <a:pt x="1085353" y="1522675"/>
                  </a:lnTo>
                  <a:lnTo>
                    <a:pt x="787179" y="1296063"/>
                  </a:lnTo>
                  <a:lnTo>
                    <a:pt x="731520" y="1256306"/>
                  </a:lnTo>
                  <a:lnTo>
                    <a:pt x="687788" y="1172817"/>
                  </a:lnTo>
                  <a:lnTo>
                    <a:pt x="652007" y="1164866"/>
                  </a:lnTo>
                  <a:lnTo>
                    <a:pt x="580445" y="1248355"/>
                  </a:lnTo>
                  <a:lnTo>
                    <a:pt x="473103" y="1526650"/>
                  </a:lnTo>
                  <a:lnTo>
                    <a:pt x="457200" y="1586285"/>
                  </a:lnTo>
                  <a:lnTo>
                    <a:pt x="397565" y="1598212"/>
                  </a:lnTo>
                  <a:lnTo>
                    <a:pt x="238539" y="1566407"/>
                  </a:lnTo>
                  <a:lnTo>
                    <a:pt x="182880" y="1538577"/>
                  </a:lnTo>
                  <a:lnTo>
                    <a:pt x="139148" y="1467016"/>
                  </a:lnTo>
                  <a:lnTo>
                    <a:pt x="135172" y="1335819"/>
                  </a:lnTo>
                  <a:lnTo>
                    <a:pt x="111319" y="1288111"/>
                  </a:lnTo>
                  <a:lnTo>
                    <a:pt x="0" y="1176793"/>
                  </a:lnTo>
                  <a:lnTo>
                    <a:pt x="0" y="1137037"/>
                  </a:lnTo>
                  <a:lnTo>
                    <a:pt x="31805" y="1109207"/>
                  </a:lnTo>
                  <a:lnTo>
                    <a:pt x="79513" y="1133061"/>
                  </a:lnTo>
                  <a:lnTo>
                    <a:pt x="182880" y="1220525"/>
                  </a:lnTo>
                  <a:lnTo>
                    <a:pt x="258418" y="1268233"/>
                  </a:lnTo>
                  <a:lnTo>
                    <a:pt x="349858" y="1292087"/>
                  </a:lnTo>
                  <a:lnTo>
                    <a:pt x="385639" y="1276184"/>
                  </a:lnTo>
                  <a:lnTo>
                    <a:pt x="425395" y="1204623"/>
                  </a:lnTo>
                  <a:lnTo>
                    <a:pt x="441298" y="1192696"/>
                  </a:lnTo>
                  <a:lnTo>
                    <a:pt x="604299" y="1137037"/>
                  </a:lnTo>
                  <a:lnTo>
                    <a:pt x="652007" y="1005840"/>
                  </a:lnTo>
                  <a:lnTo>
                    <a:pt x="695739" y="970059"/>
                  </a:lnTo>
                  <a:lnTo>
                    <a:pt x="815009" y="906449"/>
                  </a:lnTo>
                  <a:lnTo>
                    <a:pt x="846814" y="882595"/>
                  </a:lnTo>
                  <a:lnTo>
                    <a:pt x="858741" y="815009"/>
                  </a:lnTo>
                  <a:lnTo>
                    <a:pt x="894522" y="743447"/>
                  </a:lnTo>
                  <a:lnTo>
                    <a:pt x="934279" y="711642"/>
                  </a:lnTo>
                  <a:lnTo>
                    <a:pt x="954157" y="699715"/>
                  </a:lnTo>
                  <a:lnTo>
                    <a:pt x="1081378" y="727544"/>
                  </a:lnTo>
                  <a:lnTo>
                    <a:pt x="1113183" y="703690"/>
                  </a:lnTo>
                  <a:lnTo>
                    <a:pt x="1156915" y="632129"/>
                  </a:lnTo>
                  <a:lnTo>
                    <a:pt x="1156915" y="572494"/>
                  </a:lnTo>
                  <a:lnTo>
                    <a:pt x="1037645" y="349857"/>
                  </a:lnTo>
                  <a:lnTo>
                    <a:pt x="1021743" y="341906"/>
                  </a:lnTo>
                  <a:lnTo>
                    <a:pt x="974035" y="405517"/>
                  </a:lnTo>
                  <a:lnTo>
                    <a:pt x="934279" y="381663"/>
                  </a:lnTo>
                  <a:lnTo>
                    <a:pt x="922352" y="349857"/>
                  </a:lnTo>
                  <a:lnTo>
                    <a:pt x="938254" y="286247"/>
                  </a:lnTo>
                  <a:lnTo>
                    <a:pt x="1009816" y="135172"/>
                  </a:lnTo>
                  <a:lnTo>
                    <a:pt x="1033670" y="115294"/>
                  </a:lnTo>
                  <a:lnTo>
                    <a:pt x="1109207" y="135172"/>
                  </a:lnTo>
                  <a:lnTo>
                    <a:pt x="1164866" y="151075"/>
                  </a:lnTo>
                  <a:lnTo>
                    <a:pt x="1180769" y="83489"/>
                  </a:lnTo>
                  <a:lnTo>
                    <a:pt x="1152939" y="7951"/>
                  </a:lnTo>
                  <a:lnTo>
                    <a:pt x="1156915" y="0"/>
                  </a:lnTo>
                  <a:lnTo>
                    <a:pt x="1757239" y="51684"/>
                  </a:lnTo>
                  <a:lnTo>
                    <a:pt x="1701579" y="147099"/>
                  </a:lnTo>
                  <a:lnTo>
                    <a:pt x="1705555" y="214685"/>
                  </a:lnTo>
                  <a:lnTo>
                    <a:pt x="1860605" y="270344"/>
                  </a:lnTo>
                  <a:lnTo>
                    <a:pt x="1860605" y="377687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олилиния 54"/>
            <p:cNvSpPr/>
            <p:nvPr/>
          </p:nvSpPr>
          <p:spPr>
            <a:xfrm>
              <a:off x="1849190" y="4073900"/>
              <a:ext cx="1641029" cy="1666964"/>
            </a:xfrm>
            <a:custGeom>
              <a:avLst/>
              <a:gdLst>
                <a:gd name="connsiteX0" fmla="*/ 19050 w 1630680"/>
                <a:gd name="connsiteY0" fmla="*/ 0 h 2099310"/>
                <a:gd name="connsiteX1" fmla="*/ 144780 w 1630680"/>
                <a:gd name="connsiteY1" fmla="*/ 68580 h 2099310"/>
                <a:gd name="connsiteX2" fmla="*/ 156210 w 1630680"/>
                <a:gd name="connsiteY2" fmla="*/ 133350 h 2099310"/>
                <a:gd name="connsiteX3" fmla="*/ 289560 w 1630680"/>
                <a:gd name="connsiteY3" fmla="*/ 125730 h 2099310"/>
                <a:gd name="connsiteX4" fmla="*/ 422910 w 1630680"/>
                <a:gd name="connsiteY4" fmla="*/ 251460 h 2099310"/>
                <a:gd name="connsiteX5" fmla="*/ 567690 w 1630680"/>
                <a:gd name="connsiteY5" fmla="*/ 495300 h 2099310"/>
                <a:gd name="connsiteX6" fmla="*/ 685800 w 1630680"/>
                <a:gd name="connsiteY6" fmla="*/ 502920 h 2099310"/>
                <a:gd name="connsiteX7" fmla="*/ 849630 w 1630680"/>
                <a:gd name="connsiteY7" fmla="*/ 864870 h 2099310"/>
                <a:gd name="connsiteX8" fmla="*/ 982980 w 1630680"/>
                <a:gd name="connsiteY8" fmla="*/ 910590 h 2099310"/>
                <a:gd name="connsiteX9" fmla="*/ 1032510 w 1630680"/>
                <a:gd name="connsiteY9" fmla="*/ 986790 h 2099310"/>
                <a:gd name="connsiteX10" fmla="*/ 1120140 w 1630680"/>
                <a:gd name="connsiteY10" fmla="*/ 986790 h 2099310"/>
                <a:gd name="connsiteX11" fmla="*/ 1127760 w 1630680"/>
                <a:gd name="connsiteY11" fmla="*/ 868680 h 2099310"/>
                <a:gd name="connsiteX12" fmla="*/ 1188720 w 1630680"/>
                <a:gd name="connsiteY12" fmla="*/ 811530 h 2099310"/>
                <a:gd name="connsiteX13" fmla="*/ 1238250 w 1630680"/>
                <a:gd name="connsiteY13" fmla="*/ 819150 h 2099310"/>
                <a:gd name="connsiteX14" fmla="*/ 1329690 w 1630680"/>
                <a:gd name="connsiteY14" fmla="*/ 914400 h 2099310"/>
                <a:gd name="connsiteX15" fmla="*/ 1325880 w 1630680"/>
                <a:gd name="connsiteY15" fmla="*/ 994410 h 2099310"/>
                <a:gd name="connsiteX16" fmla="*/ 1546860 w 1630680"/>
                <a:gd name="connsiteY16" fmla="*/ 1036320 h 2099310"/>
                <a:gd name="connsiteX17" fmla="*/ 1577340 w 1630680"/>
                <a:gd name="connsiteY17" fmla="*/ 1116330 h 2099310"/>
                <a:gd name="connsiteX18" fmla="*/ 1531620 w 1630680"/>
                <a:gd name="connsiteY18" fmla="*/ 1162050 h 2099310"/>
                <a:gd name="connsiteX19" fmla="*/ 1600200 w 1630680"/>
                <a:gd name="connsiteY19" fmla="*/ 1318260 h 2099310"/>
                <a:gd name="connsiteX20" fmla="*/ 1577340 w 1630680"/>
                <a:gd name="connsiteY20" fmla="*/ 1386840 h 2099310"/>
                <a:gd name="connsiteX21" fmla="*/ 1539240 w 1630680"/>
                <a:gd name="connsiteY21" fmla="*/ 1664970 h 2099310"/>
                <a:gd name="connsiteX22" fmla="*/ 1619250 w 1630680"/>
                <a:gd name="connsiteY22" fmla="*/ 1786890 h 2099310"/>
                <a:gd name="connsiteX23" fmla="*/ 1630680 w 1630680"/>
                <a:gd name="connsiteY23" fmla="*/ 1847850 h 2099310"/>
                <a:gd name="connsiteX24" fmla="*/ 1546860 w 1630680"/>
                <a:gd name="connsiteY24" fmla="*/ 1813560 h 2099310"/>
                <a:gd name="connsiteX25" fmla="*/ 1383030 w 1630680"/>
                <a:gd name="connsiteY25" fmla="*/ 1935480 h 2099310"/>
                <a:gd name="connsiteX26" fmla="*/ 1348740 w 1630680"/>
                <a:gd name="connsiteY26" fmla="*/ 1954530 h 2099310"/>
                <a:gd name="connsiteX27" fmla="*/ 1276350 w 1630680"/>
                <a:gd name="connsiteY27" fmla="*/ 1935480 h 2099310"/>
                <a:gd name="connsiteX28" fmla="*/ 1253490 w 1630680"/>
                <a:gd name="connsiteY28" fmla="*/ 1920240 h 2099310"/>
                <a:gd name="connsiteX29" fmla="*/ 1234440 w 1630680"/>
                <a:gd name="connsiteY29" fmla="*/ 1874520 h 2099310"/>
                <a:gd name="connsiteX30" fmla="*/ 1154430 w 1630680"/>
                <a:gd name="connsiteY30" fmla="*/ 1878330 h 2099310"/>
                <a:gd name="connsiteX31" fmla="*/ 1017270 w 1630680"/>
                <a:gd name="connsiteY31" fmla="*/ 1775460 h 2099310"/>
                <a:gd name="connsiteX32" fmla="*/ 899160 w 1630680"/>
                <a:gd name="connsiteY32" fmla="*/ 1817370 h 2099310"/>
                <a:gd name="connsiteX33" fmla="*/ 803910 w 1630680"/>
                <a:gd name="connsiteY33" fmla="*/ 1840230 h 2099310"/>
                <a:gd name="connsiteX34" fmla="*/ 575310 w 1630680"/>
                <a:gd name="connsiteY34" fmla="*/ 1965960 h 2099310"/>
                <a:gd name="connsiteX35" fmla="*/ 537210 w 1630680"/>
                <a:gd name="connsiteY35" fmla="*/ 2099310 h 2099310"/>
                <a:gd name="connsiteX36" fmla="*/ 358140 w 1630680"/>
                <a:gd name="connsiteY36" fmla="*/ 1729740 h 2099310"/>
                <a:gd name="connsiteX37" fmla="*/ 407670 w 1630680"/>
                <a:gd name="connsiteY37" fmla="*/ 1687830 h 2099310"/>
                <a:gd name="connsiteX38" fmla="*/ 400050 w 1630680"/>
                <a:gd name="connsiteY38" fmla="*/ 1623060 h 2099310"/>
                <a:gd name="connsiteX39" fmla="*/ 278130 w 1630680"/>
                <a:gd name="connsiteY39" fmla="*/ 1565910 h 2099310"/>
                <a:gd name="connsiteX40" fmla="*/ 327660 w 1630680"/>
                <a:gd name="connsiteY40" fmla="*/ 1455420 h 2099310"/>
                <a:gd name="connsiteX41" fmla="*/ 297180 w 1630680"/>
                <a:gd name="connsiteY41" fmla="*/ 1379220 h 2099310"/>
                <a:gd name="connsiteX42" fmla="*/ 148590 w 1630680"/>
                <a:gd name="connsiteY42" fmla="*/ 1367790 h 2099310"/>
                <a:gd name="connsiteX43" fmla="*/ 133350 w 1630680"/>
                <a:gd name="connsiteY43" fmla="*/ 1242060 h 2099310"/>
                <a:gd name="connsiteX44" fmla="*/ 335280 w 1630680"/>
                <a:gd name="connsiteY44" fmla="*/ 1154430 h 2099310"/>
                <a:gd name="connsiteX45" fmla="*/ 377190 w 1630680"/>
                <a:gd name="connsiteY45" fmla="*/ 1040130 h 2099310"/>
                <a:gd name="connsiteX46" fmla="*/ 278130 w 1630680"/>
                <a:gd name="connsiteY46" fmla="*/ 891540 h 2099310"/>
                <a:gd name="connsiteX47" fmla="*/ 198120 w 1630680"/>
                <a:gd name="connsiteY47" fmla="*/ 883920 h 2099310"/>
                <a:gd name="connsiteX48" fmla="*/ 156210 w 1630680"/>
                <a:gd name="connsiteY48" fmla="*/ 811530 h 2099310"/>
                <a:gd name="connsiteX49" fmla="*/ 26670 w 1630680"/>
                <a:gd name="connsiteY49" fmla="*/ 845820 h 2099310"/>
                <a:gd name="connsiteX50" fmla="*/ 0 w 1630680"/>
                <a:gd name="connsiteY50" fmla="*/ 762000 h 2099310"/>
                <a:gd name="connsiteX51" fmla="*/ 87630 w 1630680"/>
                <a:gd name="connsiteY51" fmla="*/ 636270 h 2099310"/>
                <a:gd name="connsiteX52" fmla="*/ 15240 w 1630680"/>
                <a:gd name="connsiteY52" fmla="*/ 476250 h 2099310"/>
                <a:gd name="connsiteX53" fmla="*/ 19050 w 1630680"/>
                <a:gd name="connsiteY53" fmla="*/ 0 h 2099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30680" h="2099310">
                  <a:moveTo>
                    <a:pt x="19050" y="0"/>
                  </a:moveTo>
                  <a:lnTo>
                    <a:pt x="144780" y="68580"/>
                  </a:lnTo>
                  <a:lnTo>
                    <a:pt x="156210" y="133350"/>
                  </a:lnTo>
                  <a:lnTo>
                    <a:pt x="289560" y="125730"/>
                  </a:lnTo>
                  <a:lnTo>
                    <a:pt x="422910" y="251460"/>
                  </a:lnTo>
                  <a:lnTo>
                    <a:pt x="567690" y="495300"/>
                  </a:lnTo>
                  <a:lnTo>
                    <a:pt x="685800" y="502920"/>
                  </a:lnTo>
                  <a:lnTo>
                    <a:pt x="849630" y="864870"/>
                  </a:lnTo>
                  <a:lnTo>
                    <a:pt x="982980" y="910590"/>
                  </a:lnTo>
                  <a:lnTo>
                    <a:pt x="1032510" y="986790"/>
                  </a:lnTo>
                  <a:lnTo>
                    <a:pt x="1120140" y="986790"/>
                  </a:lnTo>
                  <a:lnTo>
                    <a:pt x="1127760" y="868680"/>
                  </a:lnTo>
                  <a:lnTo>
                    <a:pt x="1188720" y="811530"/>
                  </a:lnTo>
                  <a:lnTo>
                    <a:pt x="1238250" y="819150"/>
                  </a:lnTo>
                  <a:lnTo>
                    <a:pt x="1329690" y="914400"/>
                  </a:lnTo>
                  <a:lnTo>
                    <a:pt x="1325880" y="994410"/>
                  </a:lnTo>
                  <a:lnTo>
                    <a:pt x="1546860" y="1036320"/>
                  </a:lnTo>
                  <a:lnTo>
                    <a:pt x="1577340" y="1116330"/>
                  </a:lnTo>
                  <a:lnTo>
                    <a:pt x="1531620" y="1162050"/>
                  </a:lnTo>
                  <a:lnTo>
                    <a:pt x="1600200" y="1318260"/>
                  </a:lnTo>
                  <a:lnTo>
                    <a:pt x="1577340" y="1386840"/>
                  </a:lnTo>
                  <a:lnTo>
                    <a:pt x="1539240" y="1664970"/>
                  </a:lnTo>
                  <a:lnTo>
                    <a:pt x="1619250" y="1786890"/>
                  </a:lnTo>
                  <a:lnTo>
                    <a:pt x="1630680" y="1847850"/>
                  </a:lnTo>
                  <a:lnTo>
                    <a:pt x="1546860" y="1813560"/>
                  </a:lnTo>
                  <a:lnTo>
                    <a:pt x="1383030" y="1935480"/>
                  </a:lnTo>
                  <a:lnTo>
                    <a:pt x="1348740" y="1954530"/>
                  </a:lnTo>
                  <a:lnTo>
                    <a:pt x="1276350" y="1935480"/>
                  </a:lnTo>
                  <a:lnTo>
                    <a:pt x="1253490" y="1920240"/>
                  </a:lnTo>
                  <a:lnTo>
                    <a:pt x="1234440" y="1874520"/>
                  </a:lnTo>
                  <a:lnTo>
                    <a:pt x="1154430" y="1878330"/>
                  </a:lnTo>
                  <a:lnTo>
                    <a:pt x="1017270" y="1775460"/>
                  </a:lnTo>
                  <a:lnTo>
                    <a:pt x="899160" y="1817370"/>
                  </a:lnTo>
                  <a:lnTo>
                    <a:pt x="803910" y="1840230"/>
                  </a:lnTo>
                  <a:lnTo>
                    <a:pt x="575310" y="1965960"/>
                  </a:lnTo>
                  <a:lnTo>
                    <a:pt x="537210" y="2099310"/>
                  </a:lnTo>
                  <a:lnTo>
                    <a:pt x="358140" y="1729740"/>
                  </a:lnTo>
                  <a:lnTo>
                    <a:pt x="407670" y="1687830"/>
                  </a:lnTo>
                  <a:lnTo>
                    <a:pt x="400050" y="1623060"/>
                  </a:lnTo>
                  <a:lnTo>
                    <a:pt x="278130" y="1565910"/>
                  </a:lnTo>
                  <a:lnTo>
                    <a:pt x="327660" y="1455420"/>
                  </a:lnTo>
                  <a:lnTo>
                    <a:pt x="297180" y="1379220"/>
                  </a:lnTo>
                  <a:lnTo>
                    <a:pt x="148590" y="1367790"/>
                  </a:lnTo>
                  <a:lnTo>
                    <a:pt x="133350" y="1242060"/>
                  </a:lnTo>
                  <a:lnTo>
                    <a:pt x="335280" y="1154430"/>
                  </a:lnTo>
                  <a:lnTo>
                    <a:pt x="377190" y="1040130"/>
                  </a:lnTo>
                  <a:lnTo>
                    <a:pt x="278130" y="891540"/>
                  </a:lnTo>
                  <a:lnTo>
                    <a:pt x="198120" y="883920"/>
                  </a:lnTo>
                  <a:lnTo>
                    <a:pt x="156210" y="811530"/>
                  </a:lnTo>
                  <a:lnTo>
                    <a:pt x="26670" y="845820"/>
                  </a:lnTo>
                  <a:lnTo>
                    <a:pt x="0" y="762000"/>
                  </a:lnTo>
                  <a:lnTo>
                    <a:pt x="87630" y="636270"/>
                  </a:lnTo>
                  <a:lnTo>
                    <a:pt x="15240" y="476250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олилиния 55"/>
            <p:cNvSpPr/>
            <p:nvPr/>
          </p:nvSpPr>
          <p:spPr>
            <a:xfrm>
              <a:off x="2113263" y="3815122"/>
              <a:ext cx="1483828" cy="1058870"/>
            </a:xfrm>
            <a:custGeom>
              <a:avLst/>
              <a:gdLst>
                <a:gd name="connsiteX0" fmla="*/ 11430 w 1474470"/>
                <a:gd name="connsiteY0" fmla="*/ 449580 h 1333500"/>
                <a:gd name="connsiteX1" fmla="*/ 0 w 1474470"/>
                <a:gd name="connsiteY1" fmla="*/ 289560 h 1333500"/>
                <a:gd name="connsiteX2" fmla="*/ 34290 w 1474470"/>
                <a:gd name="connsiteY2" fmla="*/ 274320 h 1333500"/>
                <a:gd name="connsiteX3" fmla="*/ 41910 w 1474470"/>
                <a:gd name="connsiteY3" fmla="*/ 240030 h 1333500"/>
                <a:gd name="connsiteX4" fmla="*/ 205740 w 1474470"/>
                <a:gd name="connsiteY4" fmla="*/ 259080 h 1333500"/>
                <a:gd name="connsiteX5" fmla="*/ 243840 w 1474470"/>
                <a:gd name="connsiteY5" fmla="*/ 110490 h 1333500"/>
                <a:gd name="connsiteX6" fmla="*/ 415290 w 1474470"/>
                <a:gd name="connsiteY6" fmla="*/ 137160 h 1333500"/>
                <a:gd name="connsiteX7" fmla="*/ 598170 w 1474470"/>
                <a:gd name="connsiteY7" fmla="*/ 137160 h 1333500"/>
                <a:gd name="connsiteX8" fmla="*/ 613410 w 1474470"/>
                <a:gd name="connsiteY8" fmla="*/ 95250 h 1333500"/>
                <a:gd name="connsiteX9" fmla="*/ 701040 w 1474470"/>
                <a:gd name="connsiteY9" fmla="*/ 87630 h 1333500"/>
                <a:gd name="connsiteX10" fmla="*/ 697230 w 1474470"/>
                <a:gd name="connsiteY10" fmla="*/ 41910 h 1333500"/>
                <a:gd name="connsiteX11" fmla="*/ 864870 w 1474470"/>
                <a:gd name="connsiteY11" fmla="*/ 0 h 1333500"/>
                <a:gd name="connsiteX12" fmla="*/ 910590 w 1474470"/>
                <a:gd name="connsiteY12" fmla="*/ 87630 h 1333500"/>
                <a:gd name="connsiteX13" fmla="*/ 887730 w 1474470"/>
                <a:gd name="connsiteY13" fmla="*/ 156210 h 1333500"/>
                <a:gd name="connsiteX14" fmla="*/ 990600 w 1474470"/>
                <a:gd name="connsiteY14" fmla="*/ 198120 h 1333500"/>
                <a:gd name="connsiteX15" fmla="*/ 994410 w 1474470"/>
                <a:gd name="connsiteY15" fmla="*/ 217170 h 1333500"/>
                <a:gd name="connsiteX16" fmla="*/ 1253490 w 1474470"/>
                <a:gd name="connsiteY16" fmla="*/ 179070 h 1333500"/>
                <a:gd name="connsiteX17" fmla="*/ 1242060 w 1474470"/>
                <a:gd name="connsiteY17" fmla="*/ 255270 h 1333500"/>
                <a:gd name="connsiteX18" fmla="*/ 1211580 w 1474470"/>
                <a:gd name="connsiteY18" fmla="*/ 285750 h 1333500"/>
                <a:gd name="connsiteX19" fmla="*/ 1203960 w 1474470"/>
                <a:gd name="connsiteY19" fmla="*/ 365760 h 1333500"/>
                <a:gd name="connsiteX20" fmla="*/ 1101090 w 1474470"/>
                <a:gd name="connsiteY20" fmla="*/ 430530 h 1333500"/>
                <a:gd name="connsiteX21" fmla="*/ 1196340 w 1474470"/>
                <a:gd name="connsiteY21" fmla="*/ 518160 h 1333500"/>
                <a:gd name="connsiteX22" fmla="*/ 1264920 w 1474470"/>
                <a:gd name="connsiteY22" fmla="*/ 670560 h 1333500"/>
                <a:gd name="connsiteX23" fmla="*/ 1299210 w 1474470"/>
                <a:gd name="connsiteY23" fmla="*/ 681990 h 1333500"/>
                <a:gd name="connsiteX24" fmla="*/ 1325880 w 1474470"/>
                <a:gd name="connsiteY24" fmla="*/ 666750 h 1333500"/>
                <a:gd name="connsiteX25" fmla="*/ 1424940 w 1474470"/>
                <a:gd name="connsiteY25" fmla="*/ 731520 h 1333500"/>
                <a:gd name="connsiteX26" fmla="*/ 1474470 w 1474470"/>
                <a:gd name="connsiteY26" fmla="*/ 914400 h 1333500"/>
                <a:gd name="connsiteX27" fmla="*/ 1390650 w 1474470"/>
                <a:gd name="connsiteY27" fmla="*/ 929640 h 1333500"/>
                <a:gd name="connsiteX28" fmla="*/ 1417320 w 1474470"/>
                <a:gd name="connsiteY28" fmla="*/ 1043940 h 1333500"/>
                <a:gd name="connsiteX29" fmla="*/ 1413510 w 1474470"/>
                <a:gd name="connsiteY29" fmla="*/ 1120140 h 1333500"/>
                <a:gd name="connsiteX30" fmla="*/ 1249680 w 1474470"/>
                <a:gd name="connsiteY30" fmla="*/ 1108710 h 1333500"/>
                <a:gd name="connsiteX31" fmla="*/ 1192530 w 1474470"/>
                <a:gd name="connsiteY31" fmla="*/ 1154430 h 1333500"/>
                <a:gd name="connsiteX32" fmla="*/ 1169670 w 1474470"/>
                <a:gd name="connsiteY32" fmla="*/ 1264920 h 1333500"/>
                <a:gd name="connsiteX33" fmla="*/ 1074420 w 1474470"/>
                <a:gd name="connsiteY33" fmla="*/ 1333500 h 1333500"/>
                <a:gd name="connsiteX34" fmla="*/ 1059180 w 1474470"/>
                <a:gd name="connsiteY34" fmla="*/ 1325880 h 1333500"/>
                <a:gd name="connsiteX35" fmla="*/ 1055370 w 1474470"/>
                <a:gd name="connsiteY35" fmla="*/ 1242060 h 1333500"/>
                <a:gd name="connsiteX36" fmla="*/ 971550 w 1474470"/>
                <a:gd name="connsiteY36" fmla="*/ 1146810 h 1333500"/>
                <a:gd name="connsiteX37" fmla="*/ 922020 w 1474470"/>
                <a:gd name="connsiteY37" fmla="*/ 1139190 h 1333500"/>
                <a:gd name="connsiteX38" fmla="*/ 857250 w 1474470"/>
                <a:gd name="connsiteY38" fmla="*/ 1203960 h 1333500"/>
                <a:gd name="connsiteX39" fmla="*/ 853440 w 1474470"/>
                <a:gd name="connsiteY39" fmla="*/ 1322070 h 1333500"/>
                <a:gd name="connsiteX40" fmla="*/ 758190 w 1474470"/>
                <a:gd name="connsiteY40" fmla="*/ 1322070 h 1333500"/>
                <a:gd name="connsiteX41" fmla="*/ 716280 w 1474470"/>
                <a:gd name="connsiteY41" fmla="*/ 1234440 h 1333500"/>
                <a:gd name="connsiteX42" fmla="*/ 575310 w 1474470"/>
                <a:gd name="connsiteY42" fmla="*/ 1196340 h 1333500"/>
                <a:gd name="connsiteX43" fmla="*/ 415290 w 1474470"/>
                <a:gd name="connsiteY43" fmla="*/ 834390 h 1333500"/>
                <a:gd name="connsiteX44" fmla="*/ 304800 w 1474470"/>
                <a:gd name="connsiteY44" fmla="*/ 826770 h 1333500"/>
                <a:gd name="connsiteX45" fmla="*/ 156210 w 1474470"/>
                <a:gd name="connsiteY45" fmla="*/ 582930 h 1333500"/>
                <a:gd name="connsiteX46" fmla="*/ 11430 w 1474470"/>
                <a:gd name="connsiteY46" fmla="*/ 449580 h 133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474470" h="1333500">
                  <a:moveTo>
                    <a:pt x="11430" y="449580"/>
                  </a:moveTo>
                  <a:lnTo>
                    <a:pt x="0" y="289560"/>
                  </a:lnTo>
                  <a:lnTo>
                    <a:pt x="34290" y="274320"/>
                  </a:lnTo>
                  <a:lnTo>
                    <a:pt x="41910" y="240030"/>
                  </a:lnTo>
                  <a:lnTo>
                    <a:pt x="205740" y="259080"/>
                  </a:lnTo>
                  <a:lnTo>
                    <a:pt x="243840" y="110490"/>
                  </a:lnTo>
                  <a:lnTo>
                    <a:pt x="415290" y="137160"/>
                  </a:lnTo>
                  <a:lnTo>
                    <a:pt x="598170" y="137160"/>
                  </a:lnTo>
                  <a:lnTo>
                    <a:pt x="613410" y="95250"/>
                  </a:lnTo>
                  <a:lnTo>
                    <a:pt x="701040" y="87630"/>
                  </a:lnTo>
                  <a:lnTo>
                    <a:pt x="697230" y="41910"/>
                  </a:lnTo>
                  <a:lnTo>
                    <a:pt x="864870" y="0"/>
                  </a:lnTo>
                  <a:lnTo>
                    <a:pt x="910590" y="87630"/>
                  </a:lnTo>
                  <a:lnTo>
                    <a:pt x="887730" y="156210"/>
                  </a:lnTo>
                  <a:lnTo>
                    <a:pt x="990600" y="198120"/>
                  </a:lnTo>
                  <a:lnTo>
                    <a:pt x="994410" y="217170"/>
                  </a:lnTo>
                  <a:lnTo>
                    <a:pt x="1253490" y="179070"/>
                  </a:lnTo>
                  <a:lnTo>
                    <a:pt x="1242060" y="255270"/>
                  </a:lnTo>
                  <a:lnTo>
                    <a:pt x="1211580" y="285750"/>
                  </a:lnTo>
                  <a:lnTo>
                    <a:pt x="1203960" y="365760"/>
                  </a:lnTo>
                  <a:lnTo>
                    <a:pt x="1101090" y="430530"/>
                  </a:lnTo>
                  <a:lnTo>
                    <a:pt x="1196340" y="518160"/>
                  </a:lnTo>
                  <a:lnTo>
                    <a:pt x="1264920" y="670560"/>
                  </a:lnTo>
                  <a:lnTo>
                    <a:pt x="1299210" y="681990"/>
                  </a:lnTo>
                  <a:lnTo>
                    <a:pt x="1325880" y="666750"/>
                  </a:lnTo>
                  <a:lnTo>
                    <a:pt x="1424940" y="731520"/>
                  </a:lnTo>
                  <a:lnTo>
                    <a:pt x="1474470" y="914400"/>
                  </a:lnTo>
                  <a:lnTo>
                    <a:pt x="1390650" y="929640"/>
                  </a:lnTo>
                  <a:lnTo>
                    <a:pt x="1417320" y="1043940"/>
                  </a:lnTo>
                  <a:lnTo>
                    <a:pt x="1413510" y="1120140"/>
                  </a:lnTo>
                  <a:lnTo>
                    <a:pt x="1249680" y="1108710"/>
                  </a:lnTo>
                  <a:lnTo>
                    <a:pt x="1192530" y="1154430"/>
                  </a:lnTo>
                  <a:lnTo>
                    <a:pt x="1169670" y="1264920"/>
                  </a:lnTo>
                  <a:lnTo>
                    <a:pt x="1074420" y="1333500"/>
                  </a:lnTo>
                  <a:lnTo>
                    <a:pt x="1059180" y="1325880"/>
                  </a:lnTo>
                  <a:lnTo>
                    <a:pt x="1055370" y="1242060"/>
                  </a:lnTo>
                  <a:lnTo>
                    <a:pt x="971550" y="1146810"/>
                  </a:lnTo>
                  <a:lnTo>
                    <a:pt x="922020" y="1139190"/>
                  </a:lnTo>
                  <a:lnTo>
                    <a:pt x="857250" y="1203960"/>
                  </a:lnTo>
                  <a:lnTo>
                    <a:pt x="853440" y="1322070"/>
                  </a:lnTo>
                  <a:lnTo>
                    <a:pt x="758190" y="1322070"/>
                  </a:lnTo>
                  <a:lnTo>
                    <a:pt x="716280" y="1234440"/>
                  </a:lnTo>
                  <a:lnTo>
                    <a:pt x="575310" y="1196340"/>
                  </a:lnTo>
                  <a:lnTo>
                    <a:pt x="415290" y="834390"/>
                  </a:lnTo>
                  <a:lnTo>
                    <a:pt x="304800" y="826770"/>
                  </a:lnTo>
                  <a:lnTo>
                    <a:pt x="156210" y="582930"/>
                  </a:lnTo>
                  <a:lnTo>
                    <a:pt x="11430" y="44958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олилиния 56"/>
            <p:cNvSpPr/>
            <p:nvPr/>
          </p:nvSpPr>
          <p:spPr>
            <a:xfrm>
              <a:off x="3524727" y="2658039"/>
              <a:ext cx="2062789" cy="1367455"/>
            </a:xfrm>
            <a:custGeom>
              <a:avLst/>
              <a:gdLst>
                <a:gd name="connsiteX0" fmla="*/ 190500 w 2049780"/>
                <a:gd name="connsiteY0" fmla="*/ 0 h 1722120"/>
                <a:gd name="connsiteX1" fmla="*/ 0 w 2049780"/>
                <a:gd name="connsiteY1" fmla="*/ 163830 h 1722120"/>
                <a:gd name="connsiteX2" fmla="*/ 11430 w 2049780"/>
                <a:gd name="connsiteY2" fmla="*/ 255270 h 1722120"/>
                <a:gd name="connsiteX3" fmla="*/ 163830 w 2049780"/>
                <a:gd name="connsiteY3" fmla="*/ 289560 h 1722120"/>
                <a:gd name="connsiteX4" fmla="*/ 201930 w 2049780"/>
                <a:gd name="connsiteY4" fmla="*/ 354330 h 1722120"/>
                <a:gd name="connsiteX5" fmla="*/ 171450 w 2049780"/>
                <a:gd name="connsiteY5" fmla="*/ 1466850 h 1722120"/>
                <a:gd name="connsiteX6" fmla="*/ 217170 w 2049780"/>
                <a:gd name="connsiteY6" fmla="*/ 1325880 h 1722120"/>
                <a:gd name="connsiteX7" fmla="*/ 285750 w 2049780"/>
                <a:gd name="connsiteY7" fmla="*/ 1440180 h 1722120"/>
                <a:gd name="connsiteX8" fmla="*/ 491490 w 2049780"/>
                <a:gd name="connsiteY8" fmla="*/ 1455420 h 1722120"/>
                <a:gd name="connsiteX9" fmla="*/ 666750 w 2049780"/>
                <a:gd name="connsiteY9" fmla="*/ 1432560 h 1722120"/>
                <a:gd name="connsiteX10" fmla="*/ 754380 w 2049780"/>
                <a:gd name="connsiteY10" fmla="*/ 1466850 h 1722120"/>
                <a:gd name="connsiteX11" fmla="*/ 811530 w 2049780"/>
                <a:gd name="connsiteY11" fmla="*/ 1535430 h 1722120"/>
                <a:gd name="connsiteX12" fmla="*/ 967740 w 2049780"/>
                <a:gd name="connsiteY12" fmla="*/ 1722120 h 1722120"/>
                <a:gd name="connsiteX13" fmla="*/ 1101090 w 2049780"/>
                <a:gd name="connsiteY13" fmla="*/ 1710690 h 1722120"/>
                <a:gd name="connsiteX14" fmla="*/ 1112520 w 2049780"/>
                <a:gd name="connsiteY14" fmla="*/ 1657350 h 1722120"/>
                <a:gd name="connsiteX15" fmla="*/ 1234440 w 2049780"/>
                <a:gd name="connsiteY15" fmla="*/ 1661160 h 1722120"/>
                <a:gd name="connsiteX16" fmla="*/ 1272540 w 2049780"/>
                <a:gd name="connsiteY16" fmla="*/ 1695450 h 1722120"/>
                <a:gd name="connsiteX17" fmla="*/ 1337310 w 2049780"/>
                <a:gd name="connsiteY17" fmla="*/ 1550670 h 1722120"/>
                <a:gd name="connsiteX18" fmla="*/ 1322070 w 2049780"/>
                <a:gd name="connsiteY18" fmla="*/ 1348740 h 1722120"/>
                <a:gd name="connsiteX19" fmla="*/ 1508760 w 2049780"/>
                <a:gd name="connsiteY19" fmla="*/ 1318260 h 1722120"/>
                <a:gd name="connsiteX20" fmla="*/ 1615440 w 2049780"/>
                <a:gd name="connsiteY20" fmla="*/ 1341120 h 1722120"/>
                <a:gd name="connsiteX21" fmla="*/ 2049780 w 2049780"/>
                <a:gd name="connsiteY21" fmla="*/ 1318260 h 1722120"/>
                <a:gd name="connsiteX22" fmla="*/ 2004060 w 2049780"/>
                <a:gd name="connsiteY22" fmla="*/ 1196340 h 1722120"/>
                <a:gd name="connsiteX23" fmla="*/ 1760220 w 2049780"/>
                <a:gd name="connsiteY23" fmla="*/ 1108710 h 1722120"/>
                <a:gd name="connsiteX24" fmla="*/ 1592580 w 2049780"/>
                <a:gd name="connsiteY24" fmla="*/ 1112520 h 1722120"/>
                <a:gd name="connsiteX25" fmla="*/ 1451610 w 2049780"/>
                <a:gd name="connsiteY25" fmla="*/ 952500 h 1722120"/>
                <a:gd name="connsiteX26" fmla="*/ 1348740 w 2049780"/>
                <a:gd name="connsiteY26" fmla="*/ 933450 h 1722120"/>
                <a:gd name="connsiteX27" fmla="*/ 1215390 w 2049780"/>
                <a:gd name="connsiteY27" fmla="*/ 796290 h 1722120"/>
                <a:gd name="connsiteX28" fmla="*/ 1287780 w 2049780"/>
                <a:gd name="connsiteY28" fmla="*/ 533400 h 1722120"/>
                <a:gd name="connsiteX29" fmla="*/ 1245870 w 2049780"/>
                <a:gd name="connsiteY29" fmla="*/ 487680 h 1722120"/>
                <a:gd name="connsiteX30" fmla="*/ 1002030 w 2049780"/>
                <a:gd name="connsiteY30" fmla="*/ 552450 h 1722120"/>
                <a:gd name="connsiteX31" fmla="*/ 864870 w 2049780"/>
                <a:gd name="connsiteY31" fmla="*/ 541020 h 1722120"/>
                <a:gd name="connsiteX32" fmla="*/ 822960 w 2049780"/>
                <a:gd name="connsiteY32" fmla="*/ 434340 h 1722120"/>
                <a:gd name="connsiteX33" fmla="*/ 956310 w 2049780"/>
                <a:gd name="connsiteY33" fmla="*/ 224790 h 1722120"/>
                <a:gd name="connsiteX34" fmla="*/ 929640 w 2049780"/>
                <a:gd name="connsiteY34" fmla="*/ 190500 h 1722120"/>
                <a:gd name="connsiteX35" fmla="*/ 899160 w 2049780"/>
                <a:gd name="connsiteY35" fmla="*/ 186690 h 1722120"/>
                <a:gd name="connsiteX36" fmla="*/ 796290 w 2049780"/>
                <a:gd name="connsiteY36" fmla="*/ 220980 h 1722120"/>
                <a:gd name="connsiteX37" fmla="*/ 388620 w 2049780"/>
                <a:gd name="connsiteY37" fmla="*/ 148590 h 1722120"/>
                <a:gd name="connsiteX38" fmla="*/ 266700 w 2049780"/>
                <a:gd name="connsiteY38" fmla="*/ 106680 h 1722120"/>
                <a:gd name="connsiteX39" fmla="*/ 190500 w 2049780"/>
                <a:gd name="connsiteY39" fmla="*/ 0 h 1722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049780" h="1722120">
                  <a:moveTo>
                    <a:pt x="190500" y="0"/>
                  </a:moveTo>
                  <a:lnTo>
                    <a:pt x="0" y="163830"/>
                  </a:lnTo>
                  <a:lnTo>
                    <a:pt x="11430" y="255270"/>
                  </a:lnTo>
                  <a:lnTo>
                    <a:pt x="163830" y="289560"/>
                  </a:lnTo>
                  <a:lnTo>
                    <a:pt x="201930" y="354330"/>
                  </a:lnTo>
                  <a:lnTo>
                    <a:pt x="171450" y="1466850"/>
                  </a:lnTo>
                  <a:lnTo>
                    <a:pt x="217170" y="1325880"/>
                  </a:lnTo>
                  <a:lnTo>
                    <a:pt x="285750" y="1440180"/>
                  </a:lnTo>
                  <a:lnTo>
                    <a:pt x="491490" y="1455420"/>
                  </a:lnTo>
                  <a:lnTo>
                    <a:pt x="666750" y="1432560"/>
                  </a:lnTo>
                  <a:lnTo>
                    <a:pt x="754380" y="1466850"/>
                  </a:lnTo>
                  <a:lnTo>
                    <a:pt x="811530" y="1535430"/>
                  </a:lnTo>
                  <a:lnTo>
                    <a:pt x="967740" y="1722120"/>
                  </a:lnTo>
                  <a:lnTo>
                    <a:pt x="1101090" y="1710690"/>
                  </a:lnTo>
                  <a:lnTo>
                    <a:pt x="1112520" y="1657350"/>
                  </a:lnTo>
                  <a:lnTo>
                    <a:pt x="1234440" y="1661160"/>
                  </a:lnTo>
                  <a:lnTo>
                    <a:pt x="1272540" y="1695450"/>
                  </a:lnTo>
                  <a:lnTo>
                    <a:pt x="1337310" y="1550670"/>
                  </a:lnTo>
                  <a:lnTo>
                    <a:pt x="1322070" y="1348740"/>
                  </a:lnTo>
                  <a:lnTo>
                    <a:pt x="1508760" y="1318260"/>
                  </a:lnTo>
                  <a:lnTo>
                    <a:pt x="1615440" y="1341120"/>
                  </a:lnTo>
                  <a:lnTo>
                    <a:pt x="2049780" y="1318260"/>
                  </a:lnTo>
                  <a:lnTo>
                    <a:pt x="2004060" y="1196340"/>
                  </a:lnTo>
                  <a:lnTo>
                    <a:pt x="1760220" y="1108710"/>
                  </a:lnTo>
                  <a:lnTo>
                    <a:pt x="1592580" y="1112520"/>
                  </a:lnTo>
                  <a:lnTo>
                    <a:pt x="1451610" y="952500"/>
                  </a:lnTo>
                  <a:lnTo>
                    <a:pt x="1348740" y="933450"/>
                  </a:lnTo>
                  <a:lnTo>
                    <a:pt x="1215390" y="796290"/>
                  </a:lnTo>
                  <a:lnTo>
                    <a:pt x="1287780" y="533400"/>
                  </a:lnTo>
                  <a:lnTo>
                    <a:pt x="1245870" y="487680"/>
                  </a:lnTo>
                  <a:lnTo>
                    <a:pt x="1002030" y="552450"/>
                  </a:lnTo>
                  <a:lnTo>
                    <a:pt x="864870" y="541020"/>
                  </a:lnTo>
                  <a:lnTo>
                    <a:pt x="822960" y="434340"/>
                  </a:lnTo>
                  <a:lnTo>
                    <a:pt x="956310" y="224790"/>
                  </a:lnTo>
                  <a:lnTo>
                    <a:pt x="929640" y="190500"/>
                  </a:lnTo>
                  <a:lnTo>
                    <a:pt x="899160" y="186690"/>
                  </a:lnTo>
                  <a:lnTo>
                    <a:pt x="796290" y="220980"/>
                  </a:lnTo>
                  <a:lnTo>
                    <a:pt x="388620" y="148590"/>
                  </a:lnTo>
                  <a:lnTo>
                    <a:pt x="266700" y="106680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Полилиния 57"/>
            <p:cNvSpPr/>
            <p:nvPr/>
          </p:nvSpPr>
          <p:spPr>
            <a:xfrm>
              <a:off x="3213363" y="3693898"/>
              <a:ext cx="2306684" cy="1084251"/>
            </a:xfrm>
            <a:custGeom>
              <a:avLst/>
              <a:gdLst>
                <a:gd name="connsiteX0" fmla="*/ 524706 w 2292137"/>
                <a:gd name="connsiteY0" fmla="*/ 9206 h 1365464"/>
                <a:gd name="connsiteX1" fmla="*/ 586075 w 2292137"/>
                <a:gd name="connsiteY1" fmla="*/ 122739 h 1365464"/>
                <a:gd name="connsiteX2" fmla="*/ 788593 w 2292137"/>
                <a:gd name="connsiteY2" fmla="*/ 147286 h 1365464"/>
                <a:gd name="connsiteX3" fmla="*/ 972700 w 2292137"/>
                <a:gd name="connsiteY3" fmla="*/ 116602 h 1365464"/>
                <a:gd name="connsiteX4" fmla="*/ 1061686 w 2292137"/>
                <a:gd name="connsiteY4" fmla="*/ 147286 h 1365464"/>
                <a:gd name="connsiteX5" fmla="*/ 1279546 w 2292137"/>
                <a:gd name="connsiteY5" fmla="*/ 408105 h 1365464"/>
                <a:gd name="connsiteX6" fmla="*/ 1414558 w 2292137"/>
                <a:gd name="connsiteY6" fmla="*/ 398900 h 1365464"/>
                <a:gd name="connsiteX7" fmla="*/ 1420695 w 2292137"/>
                <a:gd name="connsiteY7" fmla="*/ 346736 h 1365464"/>
                <a:gd name="connsiteX8" fmla="*/ 1534228 w 2292137"/>
                <a:gd name="connsiteY8" fmla="*/ 343668 h 1365464"/>
                <a:gd name="connsiteX9" fmla="*/ 1580255 w 2292137"/>
                <a:gd name="connsiteY9" fmla="*/ 383558 h 1365464"/>
                <a:gd name="connsiteX10" fmla="*/ 1641624 w 2292137"/>
                <a:gd name="connsiteY10" fmla="*/ 236272 h 1365464"/>
                <a:gd name="connsiteX11" fmla="*/ 1626282 w 2292137"/>
                <a:gd name="connsiteY11" fmla="*/ 30685 h 1365464"/>
                <a:gd name="connsiteX12" fmla="*/ 1816526 w 2292137"/>
                <a:gd name="connsiteY12" fmla="*/ 0 h 1365464"/>
                <a:gd name="connsiteX13" fmla="*/ 1917785 w 2292137"/>
                <a:gd name="connsiteY13" fmla="*/ 27617 h 1365464"/>
                <a:gd name="connsiteX14" fmla="*/ 1905511 w 2292137"/>
                <a:gd name="connsiteY14" fmla="*/ 171834 h 1365464"/>
                <a:gd name="connsiteX15" fmla="*/ 1936196 w 2292137"/>
                <a:gd name="connsiteY15" fmla="*/ 239340 h 1365464"/>
                <a:gd name="connsiteX16" fmla="*/ 2028249 w 2292137"/>
                <a:gd name="connsiteY16" fmla="*/ 328325 h 1365464"/>
                <a:gd name="connsiteX17" fmla="*/ 2108029 w 2292137"/>
                <a:gd name="connsiteY17" fmla="*/ 371284 h 1365464"/>
                <a:gd name="connsiteX18" fmla="*/ 2243041 w 2292137"/>
                <a:gd name="connsiteY18" fmla="*/ 451064 h 1365464"/>
                <a:gd name="connsiteX19" fmla="*/ 2292137 w 2292137"/>
                <a:gd name="connsiteY19" fmla="*/ 567665 h 1365464"/>
                <a:gd name="connsiteX20" fmla="*/ 2193946 w 2292137"/>
                <a:gd name="connsiteY20" fmla="*/ 662787 h 1365464"/>
                <a:gd name="connsiteX21" fmla="*/ 2172467 w 2292137"/>
                <a:gd name="connsiteY21" fmla="*/ 733362 h 1365464"/>
                <a:gd name="connsiteX22" fmla="*/ 2178604 w 2292137"/>
                <a:gd name="connsiteY22" fmla="*/ 770183 h 1365464"/>
                <a:gd name="connsiteX23" fmla="*/ 2246110 w 2292137"/>
                <a:gd name="connsiteY23" fmla="*/ 791662 h 1365464"/>
                <a:gd name="connsiteX24" fmla="*/ 2279863 w 2292137"/>
                <a:gd name="connsiteY24" fmla="*/ 825415 h 1365464"/>
                <a:gd name="connsiteX25" fmla="*/ 2261452 w 2292137"/>
                <a:gd name="connsiteY25" fmla="*/ 895990 h 1365464"/>
                <a:gd name="connsiteX26" fmla="*/ 2273726 w 2292137"/>
                <a:gd name="connsiteY26" fmla="*/ 945085 h 1365464"/>
                <a:gd name="connsiteX27" fmla="*/ 2184741 w 2292137"/>
                <a:gd name="connsiteY27" fmla="*/ 966564 h 1365464"/>
                <a:gd name="connsiteX28" fmla="*/ 1908580 w 2292137"/>
                <a:gd name="connsiteY28" fmla="*/ 1365464 h 1365464"/>
                <a:gd name="connsiteX29" fmla="*/ 1834937 w 2292137"/>
                <a:gd name="connsiteY29" fmla="*/ 1347053 h 1365464"/>
                <a:gd name="connsiteX30" fmla="*/ 1742883 w 2292137"/>
                <a:gd name="connsiteY30" fmla="*/ 1245794 h 1365464"/>
                <a:gd name="connsiteX31" fmla="*/ 1712198 w 2292137"/>
                <a:gd name="connsiteY31" fmla="*/ 1208972 h 1365464"/>
                <a:gd name="connsiteX32" fmla="*/ 1607871 w 2292137"/>
                <a:gd name="connsiteY32" fmla="*/ 1187493 h 1365464"/>
                <a:gd name="connsiteX33" fmla="*/ 1564912 w 2292137"/>
                <a:gd name="connsiteY33" fmla="*/ 1049413 h 1365464"/>
                <a:gd name="connsiteX34" fmla="*/ 1503543 w 2292137"/>
                <a:gd name="connsiteY34" fmla="*/ 1043276 h 1365464"/>
                <a:gd name="connsiteX35" fmla="*/ 1420695 w 2292137"/>
                <a:gd name="connsiteY35" fmla="*/ 984975 h 1365464"/>
                <a:gd name="connsiteX36" fmla="*/ 1196698 w 2292137"/>
                <a:gd name="connsiteY36" fmla="*/ 1058618 h 1365464"/>
                <a:gd name="connsiteX37" fmla="*/ 1126123 w 2292137"/>
                <a:gd name="connsiteY37" fmla="*/ 997249 h 1365464"/>
                <a:gd name="connsiteX38" fmla="*/ 859167 w 2292137"/>
                <a:gd name="connsiteY38" fmla="*/ 1156809 h 1365464"/>
                <a:gd name="connsiteX39" fmla="*/ 813141 w 2292137"/>
                <a:gd name="connsiteY39" fmla="*/ 1107713 h 1365464"/>
                <a:gd name="connsiteX40" fmla="*/ 641307 w 2292137"/>
                <a:gd name="connsiteY40" fmla="*/ 1119987 h 1365464"/>
                <a:gd name="connsiteX41" fmla="*/ 613691 w 2292137"/>
                <a:gd name="connsiteY41" fmla="*/ 1270341 h 1365464"/>
                <a:gd name="connsiteX42" fmla="*/ 549253 w 2292137"/>
                <a:gd name="connsiteY42" fmla="*/ 1316368 h 1365464"/>
                <a:gd name="connsiteX43" fmla="*/ 432652 w 2292137"/>
                <a:gd name="connsiteY43" fmla="*/ 1328642 h 1365464"/>
                <a:gd name="connsiteX44" fmla="*/ 309914 w 2292137"/>
                <a:gd name="connsiteY44" fmla="*/ 1261136 h 1365464"/>
                <a:gd name="connsiteX45" fmla="*/ 316051 w 2292137"/>
                <a:gd name="connsiteY45" fmla="*/ 1169082 h 1365464"/>
                <a:gd name="connsiteX46" fmla="*/ 288435 w 2292137"/>
                <a:gd name="connsiteY46" fmla="*/ 1073960 h 1365464"/>
                <a:gd name="connsiteX47" fmla="*/ 374351 w 2292137"/>
                <a:gd name="connsiteY47" fmla="*/ 1055549 h 1365464"/>
                <a:gd name="connsiteX48" fmla="*/ 331393 w 2292137"/>
                <a:gd name="connsiteY48" fmla="*/ 871442 h 1365464"/>
                <a:gd name="connsiteX49" fmla="*/ 227065 w 2292137"/>
                <a:gd name="connsiteY49" fmla="*/ 803936 h 1365464"/>
                <a:gd name="connsiteX50" fmla="*/ 205586 w 2292137"/>
                <a:gd name="connsiteY50" fmla="*/ 828484 h 1365464"/>
                <a:gd name="connsiteX51" fmla="*/ 171833 w 2292137"/>
                <a:gd name="connsiteY51" fmla="*/ 816210 h 1365464"/>
                <a:gd name="connsiteX52" fmla="*/ 95122 w 2292137"/>
                <a:gd name="connsiteY52" fmla="*/ 653582 h 1365464"/>
                <a:gd name="connsiteX53" fmla="*/ 0 w 2292137"/>
                <a:gd name="connsiteY53" fmla="*/ 576870 h 1365464"/>
                <a:gd name="connsiteX54" fmla="*/ 104327 w 2292137"/>
                <a:gd name="connsiteY54" fmla="*/ 515501 h 1365464"/>
                <a:gd name="connsiteX55" fmla="*/ 113533 w 2292137"/>
                <a:gd name="connsiteY55" fmla="*/ 429584 h 1365464"/>
                <a:gd name="connsiteX56" fmla="*/ 141149 w 2292137"/>
                <a:gd name="connsiteY56" fmla="*/ 401968 h 1365464"/>
                <a:gd name="connsiteX57" fmla="*/ 153422 w 2292137"/>
                <a:gd name="connsiteY57" fmla="*/ 319120 h 1365464"/>
                <a:gd name="connsiteX58" fmla="*/ 88985 w 2292137"/>
                <a:gd name="connsiteY58" fmla="*/ 331394 h 1365464"/>
                <a:gd name="connsiteX59" fmla="*/ 64437 w 2292137"/>
                <a:gd name="connsiteY59" fmla="*/ 294572 h 1365464"/>
                <a:gd name="connsiteX60" fmla="*/ 150354 w 2292137"/>
                <a:gd name="connsiteY60" fmla="*/ 128876 h 1365464"/>
                <a:gd name="connsiteX61" fmla="*/ 217860 w 2292137"/>
                <a:gd name="connsiteY61" fmla="*/ 125807 h 1365464"/>
                <a:gd name="connsiteX62" fmla="*/ 273092 w 2292137"/>
                <a:gd name="connsiteY62" fmla="*/ 61370 h 1365464"/>
                <a:gd name="connsiteX63" fmla="*/ 481747 w 2292137"/>
                <a:gd name="connsiteY63" fmla="*/ 150355 h 1365464"/>
                <a:gd name="connsiteX64" fmla="*/ 524706 w 2292137"/>
                <a:gd name="connsiteY64" fmla="*/ 9206 h 1365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292137" h="1365464">
                  <a:moveTo>
                    <a:pt x="524706" y="9206"/>
                  </a:moveTo>
                  <a:lnTo>
                    <a:pt x="586075" y="122739"/>
                  </a:lnTo>
                  <a:lnTo>
                    <a:pt x="788593" y="147286"/>
                  </a:lnTo>
                  <a:lnTo>
                    <a:pt x="972700" y="116602"/>
                  </a:lnTo>
                  <a:lnTo>
                    <a:pt x="1061686" y="147286"/>
                  </a:lnTo>
                  <a:lnTo>
                    <a:pt x="1279546" y="408105"/>
                  </a:lnTo>
                  <a:lnTo>
                    <a:pt x="1414558" y="398900"/>
                  </a:lnTo>
                  <a:lnTo>
                    <a:pt x="1420695" y="346736"/>
                  </a:lnTo>
                  <a:lnTo>
                    <a:pt x="1534228" y="343668"/>
                  </a:lnTo>
                  <a:lnTo>
                    <a:pt x="1580255" y="383558"/>
                  </a:lnTo>
                  <a:lnTo>
                    <a:pt x="1641624" y="236272"/>
                  </a:lnTo>
                  <a:lnTo>
                    <a:pt x="1626282" y="30685"/>
                  </a:lnTo>
                  <a:lnTo>
                    <a:pt x="1816526" y="0"/>
                  </a:lnTo>
                  <a:lnTo>
                    <a:pt x="1917785" y="27617"/>
                  </a:lnTo>
                  <a:lnTo>
                    <a:pt x="1905511" y="171834"/>
                  </a:lnTo>
                  <a:lnTo>
                    <a:pt x="1936196" y="239340"/>
                  </a:lnTo>
                  <a:lnTo>
                    <a:pt x="2028249" y="328325"/>
                  </a:lnTo>
                  <a:lnTo>
                    <a:pt x="2108029" y="371284"/>
                  </a:lnTo>
                  <a:lnTo>
                    <a:pt x="2243041" y="451064"/>
                  </a:lnTo>
                  <a:lnTo>
                    <a:pt x="2292137" y="567665"/>
                  </a:lnTo>
                  <a:lnTo>
                    <a:pt x="2193946" y="662787"/>
                  </a:lnTo>
                  <a:lnTo>
                    <a:pt x="2172467" y="733362"/>
                  </a:lnTo>
                  <a:lnTo>
                    <a:pt x="2178604" y="770183"/>
                  </a:lnTo>
                  <a:lnTo>
                    <a:pt x="2246110" y="791662"/>
                  </a:lnTo>
                  <a:lnTo>
                    <a:pt x="2279863" y="825415"/>
                  </a:lnTo>
                  <a:lnTo>
                    <a:pt x="2261452" y="895990"/>
                  </a:lnTo>
                  <a:lnTo>
                    <a:pt x="2273726" y="945085"/>
                  </a:lnTo>
                  <a:lnTo>
                    <a:pt x="2184741" y="966564"/>
                  </a:lnTo>
                  <a:lnTo>
                    <a:pt x="1908580" y="1365464"/>
                  </a:lnTo>
                  <a:lnTo>
                    <a:pt x="1834937" y="1347053"/>
                  </a:lnTo>
                  <a:lnTo>
                    <a:pt x="1742883" y="1245794"/>
                  </a:lnTo>
                  <a:lnTo>
                    <a:pt x="1712198" y="1208972"/>
                  </a:lnTo>
                  <a:lnTo>
                    <a:pt x="1607871" y="1187493"/>
                  </a:lnTo>
                  <a:lnTo>
                    <a:pt x="1564912" y="1049413"/>
                  </a:lnTo>
                  <a:lnTo>
                    <a:pt x="1503543" y="1043276"/>
                  </a:lnTo>
                  <a:lnTo>
                    <a:pt x="1420695" y="984975"/>
                  </a:lnTo>
                  <a:lnTo>
                    <a:pt x="1196698" y="1058618"/>
                  </a:lnTo>
                  <a:lnTo>
                    <a:pt x="1126123" y="997249"/>
                  </a:lnTo>
                  <a:lnTo>
                    <a:pt x="859167" y="1156809"/>
                  </a:lnTo>
                  <a:lnTo>
                    <a:pt x="813141" y="1107713"/>
                  </a:lnTo>
                  <a:lnTo>
                    <a:pt x="641307" y="1119987"/>
                  </a:lnTo>
                  <a:lnTo>
                    <a:pt x="613691" y="1270341"/>
                  </a:lnTo>
                  <a:lnTo>
                    <a:pt x="549253" y="1316368"/>
                  </a:lnTo>
                  <a:lnTo>
                    <a:pt x="432652" y="1328642"/>
                  </a:lnTo>
                  <a:lnTo>
                    <a:pt x="309914" y="1261136"/>
                  </a:lnTo>
                  <a:lnTo>
                    <a:pt x="316051" y="1169082"/>
                  </a:lnTo>
                  <a:lnTo>
                    <a:pt x="288435" y="1073960"/>
                  </a:lnTo>
                  <a:lnTo>
                    <a:pt x="374351" y="1055549"/>
                  </a:lnTo>
                  <a:lnTo>
                    <a:pt x="331393" y="871442"/>
                  </a:lnTo>
                  <a:lnTo>
                    <a:pt x="227065" y="803936"/>
                  </a:lnTo>
                  <a:lnTo>
                    <a:pt x="205586" y="828484"/>
                  </a:lnTo>
                  <a:lnTo>
                    <a:pt x="171833" y="816210"/>
                  </a:lnTo>
                  <a:lnTo>
                    <a:pt x="95122" y="653582"/>
                  </a:lnTo>
                  <a:lnTo>
                    <a:pt x="0" y="576870"/>
                  </a:lnTo>
                  <a:lnTo>
                    <a:pt x="104327" y="515501"/>
                  </a:lnTo>
                  <a:lnTo>
                    <a:pt x="113533" y="429584"/>
                  </a:lnTo>
                  <a:lnTo>
                    <a:pt x="141149" y="401968"/>
                  </a:lnTo>
                  <a:lnTo>
                    <a:pt x="153422" y="319120"/>
                  </a:lnTo>
                  <a:lnTo>
                    <a:pt x="88985" y="331394"/>
                  </a:lnTo>
                  <a:lnTo>
                    <a:pt x="64437" y="294572"/>
                  </a:lnTo>
                  <a:lnTo>
                    <a:pt x="150354" y="128876"/>
                  </a:lnTo>
                  <a:lnTo>
                    <a:pt x="217860" y="125807"/>
                  </a:lnTo>
                  <a:lnTo>
                    <a:pt x="273092" y="61370"/>
                  </a:lnTo>
                  <a:lnTo>
                    <a:pt x="481747" y="150355"/>
                  </a:lnTo>
                  <a:lnTo>
                    <a:pt x="524706" y="9206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олилиния 58"/>
            <p:cNvSpPr/>
            <p:nvPr/>
          </p:nvSpPr>
          <p:spPr>
            <a:xfrm>
              <a:off x="3204251" y="4475722"/>
              <a:ext cx="2201695" cy="1966269"/>
            </a:xfrm>
            <a:custGeom>
              <a:avLst/>
              <a:gdLst>
                <a:gd name="connsiteX0" fmla="*/ 0 w 2187810"/>
                <a:gd name="connsiteY0" fmla="*/ 490953 h 2476244"/>
                <a:gd name="connsiteX1" fmla="*/ 85917 w 2187810"/>
                <a:gd name="connsiteY1" fmla="*/ 432652 h 2476244"/>
                <a:gd name="connsiteX2" fmla="*/ 107396 w 2187810"/>
                <a:gd name="connsiteY2" fmla="*/ 319119 h 2476244"/>
                <a:gd name="connsiteX3" fmla="*/ 168765 w 2187810"/>
                <a:gd name="connsiteY3" fmla="*/ 273092 h 2476244"/>
                <a:gd name="connsiteX4" fmla="*/ 328325 w 2187810"/>
                <a:gd name="connsiteY4" fmla="*/ 288434 h 2476244"/>
                <a:gd name="connsiteX5" fmla="*/ 454132 w 2187810"/>
                <a:gd name="connsiteY5" fmla="*/ 343667 h 2476244"/>
                <a:gd name="connsiteX6" fmla="*/ 552323 w 2187810"/>
                <a:gd name="connsiteY6" fmla="*/ 334461 h 2476244"/>
                <a:gd name="connsiteX7" fmla="*/ 616760 w 2187810"/>
                <a:gd name="connsiteY7" fmla="*/ 285366 h 2476244"/>
                <a:gd name="connsiteX8" fmla="*/ 650513 w 2187810"/>
                <a:gd name="connsiteY8" fmla="*/ 125806 h 2476244"/>
                <a:gd name="connsiteX9" fmla="*/ 828484 w 2187810"/>
                <a:gd name="connsiteY9" fmla="*/ 119669 h 2476244"/>
                <a:gd name="connsiteX10" fmla="*/ 874510 w 2187810"/>
                <a:gd name="connsiteY10" fmla="*/ 168765 h 2476244"/>
                <a:gd name="connsiteX11" fmla="*/ 1138398 w 2187810"/>
                <a:gd name="connsiteY11" fmla="*/ 12273 h 2476244"/>
                <a:gd name="connsiteX12" fmla="*/ 1208972 w 2187810"/>
                <a:gd name="connsiteY12" fmla="*/ 73643 h 2476244"/>
                <a:gd name="connsiteX13" fmla="*/ 1436038 w 2187810"/>
                <a:gd name="connsiteY13" fmla="*/ 0 h 2476244"/>
                <a:gd name="connsiteX14" fmla="*/ 1518886 w 2187810"/>
                <a:gd name="connsiteY14" fmla="*/ 61369 h 2476244"/>
                <a:gd name="connsiteX15" fmla="*/ 1580255 w 2187810"/>
                <a:gd name="connsiteY15" fmla="*/ 61369 h 2476244"/>
                <a:gd name="connsiteX16" fmla="*/ 1620145 w 2187810"/>
                <a:gd name="connsiteY16" fmla="*/ 199449 h 2476244"/>
                <a:gd name="connsiteX17" fmla="*/ 1724473 w 2187810"/>
                <a:gd name="connsiteY17" fmla="*/ 223997 h 2476244"/>
                <a:gd name="connsiteX18" fmla="*/ 1844143 w 2187810"/>
                <a:gd name="connsiteY18" fmla="*/ 355941 h 2476244"/>
                <a:gd name="connsiteX19" fmla="*/ 1715267 w 2187810"/>
                <a:gd name="connsiteY19" fmla="*/ 555390 h 2476244"/>
                <a:gd name="connsiteX20" fmla="*/ 1844143 w 2187810"/>
                <a:gd name="connsiteY20" fmla="*/ 727224 h 2476244"/>
                <a:gd name="connsiteX21" fmla="*/ 1899375 w 2187810"/>
                <a:gd name="connsiteY21" fmla="*/ 724155 h 2476244"/>
                <a:gd name="connsiteX22" fmla="*/ 1917786 w 2187810"/>
                <a:gd name="connsiteY22" fmla="*/ 656649 h 2476244"/>
                <a:gd name="connsiteX23" fmla="*/ 2141783 w 2187810"/>
                <a:gd name="connsiteY23" fmla="*/ 816209 h 2476244"/>
                <a:gd name="connsiteX24" fmla="*/ 2187810 w 2187810"/>
                <a:gd name="connsiteY24" fmla="*/ 1006453 h 2476244"/>
                <a:gd name="connsiteX25" fmla="*/ 2126441 w 2187810"/>
                <a:gd name="connsiteY25" fmla="*/ 1061686 h 2476244"/>
                <a:gd name="connsiteX26" fmla="*/ 2055866 w 2187810"/>
                <a:gd name="connsiteY26" fmla="*/ 1043275 h 2476244"/>
                <a:gd name="connsiteX27" fmla="*/ 1988360 w 2187810"/>
                <a:gd name="connsiteY27" fmla="*/ 997248 h 2476244"/>
                <a:gd name="connsiteX28" fmla="*/ 1936196 w 2187810"/>
                <a:gd name="connsiteY28" fmla="*/ 1024864 h 2476244"/>
                <a:gd name="connsiteX29" fmla="*/ 1859485 w 2187810"/>
                <a:gd name="connsiteY29" fmla="*/ 994179 h 2476244"/>
                <a:gd name="connsiteX30" fmla="*/ 1764363 w 2187810"/>
                <a:gd name="connsiteY30" fmla="*/ 988043 h 2476244"/>
                <a:gd name="connsiteX31" fmla="*/ 1782774 w 2187810"/>
                <a:gd name="connsiteY31" fmla="*/ 1086233 h 2476244"/>
                <a:gd name="connsiteX32" fmla="*/ 1893238 w 2187810"/>
                <a:gd name="connsiteY32" fmla="*/ 1212040 h 2476244"/>
                <a:gd name="connsiteX33" fmla="*/ 1816527 w 2187810"/>
                <a:gd name="connsiteY33" fmla="*/ 1411490 h 2476244"/>
                <a:gd name="connsiteX34" fmla="*/ 1942333 w 2187810"/>
                <a:gd name="connsiteY34" fmla="*/ 1478996 h 2476244"/>
                <a:gd name="connsiteX35" fmla="*/ 1850280 w 2187810"/>
                <a:gd name="connsiteY35" fmla="*/ 1518886 h 2476244"/>
                <a:gd name="connsiteX36" fmla="*/ 1844143 w 2187810"/>
                <a:gd name="connsiteY36" fmla="*/ 1601734 h 2476244"/>
                <a:gd name="connsiteX37" fmla="*/ 1758226 w 2187810"/>
                <a:gd name="connsiteY37" fmla="*/ 1675377 h 2476244"/>
                <a:gd name="connsiteX38" fmla="*/ 1816527 w 2187810"/>
                <a:gd name="connsiteY38" fmla="*/ 1779704 h 2476244"/>
                <a:gd name="connsiteX39" fmla="*/ 1801184 w 2187810"/>
                <a:gd name="connsiteY39" fmla="*/ 1920853 h 2476244"/>
                <a:gd name="connsiteX40" fmla="*/ 1859485 w 2187810"/>
                <a:gd name="connsiteY40" fmla="*/ 2034386 h 2476244"/>
                <a:gd name="connsiteX41" fmla="*/ 1850280 w 2187810"/>
                <a:gd name="connsiteY41" fmla="*/ 2117234 h 2476244"/>
                <a:gd name="connsiteX42" fmla="*/ 1712199 w 2187810"/>
                <a:gd name="connsiteY42" fmla="*/ 2181672 h 2476244"/>
                <a:gd name="connsiteX43" fmla="*/ 1702994 w 2187810"/>
                <a:gd name="connsiteY43" fmla="*/ 2230767 h 2476244"/>
                <a:gd name="connsiteX44" fmla="*/ 1586392 w 2187810"/>
                <a:gd name="connsiteY44" fmla="*/ 2224630 h 2476244"/>
                <a:gd name="connsiteX45" fmla="*/ 1491270 w 2187810"/>
                <a:gd name="connsiteY45" fmla="*/ 2476244 h 2476244"/>
                <a:gd name="connsiteX46" fmla="*/ 1282615 w 2187810"/>
                <a:gd name="connsiteY46" fmla="*/ 2430217 h 2476244"/>
                <a:gd name="connsiteX47" fmla="*/ 1248862 w 2187810"/>
                <a:gd name="connsiteY47" fmla="*/ 2427149 h 2476244"/>
                <a:gd name="connsiteX48" fmla="*/ 1153740 w 2187810"/>
                <a:gd name="connsiteY48" fmla="*/ 2286000 h 2476244"/>
                <a:gd name="connsiteX49" fmla="*/ 1043276 w 2187810"/>
                <a:gd name="connsiteY49" fmla="*/ 2181672 h 2476244"/>
                <a:gd name="connsiteX50" fmla="*/ 1049412 w 2187810"/>
                <a:gd name="connsiteY50" fmla="*/ 2132577 h 2476244"/>
                <a:gd name="connsiteX51" fmla="*/ 1070892 w 2187810"/>
                <a:gd name="connsiteY51" fmla="*/ 2104961 h 2476244"/>
                <a:gd name="connsiteX52" fmla="*/ 1123055 w 2187810"/>
                <a:gd name="connsiteY52" fmla="*/ 2095755 h 2476244"/>
                <a:gd name="connsiteX53" fmla="*/ 1169082 w 2187810"/>
                <a:gd name="connsiteY53" fmla="*/ 1982222 h 2476244"/>
                <a:gd name="connsiteX54" fmla="*/ 1144535 w 2187810"/>
                <a:gd name="connsiteY54" fmla="*/ 1874826 h 2476244"/>
                <a:gd name="connsiteX55" fmla="*/ 889853 w 2187810"/>
                <a:gd name="connsiteY55" fmla="*/ 1632418 h 2476244"/>
                <a:gd name="connsiteX56" fmla="*/ 770183 w 2187810"/>
                <a:gd name="connsiteY56" fmla="*/ 1543433 h 2476244"/>
                <a:gd name="connsiteX57" fmla="*/ 644376 w 2187810"/>
                <a:gd name="connsiteY57" fmla="*/ 1488201 h 2476244"/>
                <a:gd name="connsiteX58" fmla="*/ 490953 w 2187810"/>
                <a:gd name="connsiteY58" fmla="*/ 1475927 h 2476244"/>
                <a:gd name="connsiteX59" fmla="*/ 395831 w 2187810"/>
                <a:gd name="connsiteY59" fmla="*/ 1445243 h 2476244"/>
                <a:gd name="connsiteX60" fmla="*/ 282298 w 2187810"/>
                <a:gd name="connsiteY60" fmla="*/ 1337847 h 2476244"/>
                <a:gd name="connsiteX61" fmla="*/ 273093 w 2187810"/>
                <a:gd name="connsiteY61" fmla="*/ 1279546 h 2476244"/>
                <a:gd name="connsiteX62" fmla="*/ 193313 w 2187810"/>
                <a:gd name="connsiteY62" fmla="*/ 1150671 h 2476244"/>
                <a:gd name="connsiteX63" fmla="*/ 236272 w 2187810"/>
                <a:gd name="connsiteY63" fmla="*/ 880647 h 2476244"/>
                <a:gd name="connsiteX64" fmla="*/ 251614 w 2187810"/>
                <a:gd name="connsiteY64" fmla="*/ 816209 h 2476244"/>
                <a:gd name="connsiteX65" fmla="*/ 187176 w 2187810"/>
                <a:gd name="connsiteY65" fmla="*/ 650512 h 2476244"/>
                <a:gd name="connsiteX66" fmla="*/ 236272 w 2187810"/>
                <a:gd name="connsiteY66" fmla="*/ 607554 h 2476244"/>
                <a:gd name="connsiteX67" fmla="*/ 199450 w 2187810"/>
                <a:gd name="connsiteY67" fmla="*/ 536979 h 2476244"/>
                <a:gd name="connsiteX68" fmla="*/ 0 w 2187810"/>
                <a:gd name="connsiteY68" fmla="*/ 490953 h 2476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2187810" h="2476244">
                  <a:moveTo>
                    <a:pt x="0" y="490953"/>
                  </a:moveTo>
                  <a:lnTo>
                    <a:pt x="85917" y="432652"/>
                  </a:lnTo>
                  <a:lnTo>
                    <a:pt x="107396" y="319119"/>
                  </a:lnTo>
                  <a:lnTo>
                    <a:pt x="168765" y="273092"/>
                  </a:lnTo>
                  <a:lnTo>
                    <a:pt x="328325" y="288434"/>
                  </a:lnTo>
                  <a:lnTo>
                    <a:pt x="454132" y="343667"/>
                  </a:lnTo>
                  <a:lnTo>
                    <a:pt x="552323" y="334461"/>
                  </a:lnTo>
                  <a:lnTo>
                    <a:pt x="616760" y="285366"/>
                  </a:lnTo>
                  <a:lnTo>
                    <a:pt x="650513" y="125806"/>
                  </a:lnTo>
                  <a:lnTo>
                    <a:pt x="828484" y="119669"/>
                  </a:lnTo>
                  <a:lnTo>
                    <a:pt x="874510" y="168765"/>
                  </a:lnTo>
                  <a:lnTo>
                    <a:pt x="1138398" y="12273"/>
                  </a:lnTo>
                  <a:lnTo>
                    <a:pt x="1208972" y="73643"/>
                  </a:lnTo>
                  <a:lnTo>
                    <a:pt x="1436038" y="0"/>
                  </a:lnTo>
                  <a:lnTo>
                    <a:pt x="1518886" y="61369"/>
                  </a:lnTo>
                  <a:lnTo>
                    <a:pt x="1580255" y="61369"/>
                  </a:lnTo>
                  <a:lnTo>
                    <a:pt x="1620145" y="199449"/>
                  </a:lnTo>
                  <a:lnTo>
                    <a:pt x="1724473" y="223997"/>
                  </a:lnTo>
                  <a:lnTo>
                    <a:pt x="1844143" y="355941"/>
                  </a:lnTo>
                  <a:lnTo>
                    <a:pt x="1715267" y="555390"/>
                  </a:lnTo>
                  <a:lnTo>
                    <a:pt x="1844143" y="727224"/>
                  </a:lnTo>
                  <a:lnTo>
                    <a:pt x="1899375" y="724155"/>
                  </a:lnTo>
                  <a:lnTo>
                    <a:pt x="1917786" y="656649"/>
                  </a:lnTo>
                  <a:lnTo>
                    <a:pt x="2141783" y="816209"/>
                  </a:lnTo>
                  <a:lnTo>
                    <a:pt x="2187810" y="1006453"/>
                  </a:lnTo>
                  <a:lnTo>
                    <a:pt x="2126441" y="1061686"/>
                  </a:lnTo>
                  <a:lnTo>
                    <a:pt x="2055866" y="1043275"/>
                  </a:lnTo>
                  <a:lnTo>
                    <a:pt x="1988360" y="997248"/>
                  </a:lnTo>
                  <a:lnTo>
                    <a:pt x="1936196" y="1024864"/>
                  </a:lnTo>
                  <a:lnTo>
                    <a:pt x="1859485" y="994179"/>
                  </a:lnTo>
                  <a:lnTo>
                    <a:pt x="1764363" y="988043"/>
                  </a:lnTo>
                  <a:lnTo>
                    <a:pt x="1782774" y="1086233"/>
                  </a:lnTo>
                  <a:lnTo>
                    <a:pt x="1893238" y="1212040"/>
                  </a:lnTo>
                  <a:lnTo>
                    <a:pt x="1816527" y="1411490"/>
                  </a:lnTo>
                  <a:lnTo>
                    <a:pt x="1942333" y="1478996"/>
                  </a:lnTo>
                  <a:lnTo>
                    <a:pt x="1850280" y="1518886"/>
                  </a:lnTo>
                  <a:lnTo>
                    <a:pt x="1844143" y="1601734"/>
                  </a:lnTo>
                  <a:lnTo>
                    <a:pt x="1758226" y="1675377"/>
                  </a:lnTo>
                  <a:lnTo>
                    <a:pt x="1816527" y="1779704"/>
                  </a:lnTo>
                  <a:lnTo>
                    <a:pt x="1801184" y="1920853"/>
                  </a:lnTo>
                  <a:lnTo>
                    <a:pt x="1859485" y="2034386"/>
                  </a:lnTo>
                  <a:lnTo>
                    <a:pt x="1850280" y="2117234"/>
                  </a:lnTo>
                  <a:lnTo>
                    <a:pt x="1712199" y="2181672"/>
                  </a:lnTo>
                  <a:lnTo>
                    <a:pt x="1702994" y="2230767"/>
                  </a:lnTo>
                  <a:lnTo>
                    <a:pt x="1586392" y="2224630"/>
                  </a:lnTo>
                  <a:lnTo>
                    <a:pt x="1491270" y="2476244"/>
                  </a:lnTo>
                  <a:lnTo>
                    <a:pt x="1282615" y="2430217"/>
                  </a:lnTo>
                  <a:lnTo>
                    <a:pt x="1248862" y="2427149"/>
                  </a:lnTo>
                  <a:lnTo>
                    <a:pt x="1153740" y="2286000"/>
                  </a:lnTo>
                  <a:lnTo>
                    <a:pt x="1043276" y="2181672"/>
                  </a:lnTo>
                  <a:lnTo>
                    <a:pt x="1049412" y="2132577"/>
                  </a:lnTo>
                  <a:lnTo>
                    <a:pt x="1070892" y="2104961"/>
                  </a:lnTo>
                  <a:lnTo>
                    <a:pt x="1123055" y="2095755"/>
                  </a:lnTo>
                  <a:lnTo>
                    <a:pt x="1169082" y="1982222"/>
                  </a:lnTo>
                  <a:lnTo>
                    <a:pt x="1144535" y="1874826"/>
                  </a:lnTo>
                  <a:lnTo>
                    <a:pt x="889853" y="1632418"/>
                  </a:lnTo>
                  <a:lnTo>
                    <a:pt x="770183" y="1543433"/>
                  </a:lnTo>
                  <a:lnTo>
                    <a:pt x="644376" y="1488201"/>
                  </a:lnTo>
                  <a:lnTo>
                    <a:pt x="490953" y="1475927"/>
                  </a:lnTo>
                  <a:lnTo>
                    <a:pt x="395831" y="1445243"/>
                  </a:lnTo>
                  <a:lnTo>
                    <a:pt x="282298" y="1337847"/>
                  </a:lnTo>
                  <a:lnTo>
                    <a:pt x="273093" y="1279546"/>
                  </a:lnTo>
                  <a:lnTo>
                    <a:pt x="193313" y="1150671"/>
                  </a:lnTo>
                  <a:lnTo>
                    <a:pt x="236272" y="880647"/>
                  </a:lnTo>
                  <a:lnTo>
                    <a:pt x="251614" y="816209"/>
                  </a:lnTo>
                  <a:lnTo>
                    <a:pt x="187176" y="650512"/>
                  </a:lnTo>
                  <a:lnTo>
                    <a:pt x="236272" y="607554"/>
                  </a:lnTo>
                  <a:lnTo>
                    <a:pt x="199450" y="536979"/>
                  </a:lnTo>
                  <a:lnTo>
                    <a:pt x="0" y="49095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олилиния 59"/>
            <p:cNvSpPr/>
            <p:nvPr/>
          </p:nvSpPr>
          <p:spPr>
            <a:xfrm>
              <a:off x="4937368" y="4581259"/>
              <a:ext cx="1127095" cy="1330338"/>
            </a:xfrm>
            <a:custGeom>
              <a:avLst/>
              <a:gdLst>
                <a:gd name="connsiteX0" fmla="*/ 368215 w 1119987"/>
                <a:gd name="connsiteY0" fmla="*/ 0 h 1675377"/>
                <a:gd name="connsiteX1" fmla="*/ 533911 w 1119987"/>
                <a:gd name="connsiteY1" fmla="*/ 39890 h 1675377"/>
                <a:gd name="connsiteX2" fmla="*/ 521638 w 1119987"/>
                <a:gd name="connsiteY2" fmla="*/ 125807 h 1675377"/>
                <a:gd name="connsiteX3" fmla="*/ 653581 w 1119987"/>
                <a:gd name="connsiteY3" fmla="*/ 171834 h 1675377"/>
                <a:gd name="connsiteX4" fmla="*/ 696540 w 1119987"/>
                <a:gd name="connsiteY4" fmla="*/ 245477 h 1675377"/>
                <a:gd name="connsiteX5" fmla="*/ 555391 w 1119987"/>
                <a:gd name="connsiteY5" fmla="*/ 276161 h 1675377"/>
                <a:gd name="connsiteX6" fmla="*/ 512432 w 1119987"/>
                <a:gd name="connsiteY6" fmla="*/ 181039 h 1675377"/>
                <a:gd name="connsiteX7" fmla="*/ 435721 w 1119987"/>
                <a:gd name="connsiteY7" fmla="*/ 184108 h 1675377"/>
                <a:gd name="connsiteX8" fmla="*/ 454131 w 1119987"/>
                <a:gd name="connsiteY8" fmla="*/ 233203 h 1675377"/>
                <a:gd name="connsiteX9" fmla="*/ 444926 w 1119987"/>
                <a:gd name="connsiteY9" fmla="*/ 297640 h 1675377"/>
                <a:gd name="connsiteX10" fmla="*/ 405036 w 1119987"/>
                <a:gd name="connsiteY10" fmla="*/ 414242 h 1675377"/>
                <a:gd name="connsiteX11" fmla="*/ 420378 w 1119987"/>
                <a:gd name="connsiteY11" fmla="*/ 506296 h 1675377"/>
                <a:gd name="connsiteX12" fmla="*/ 377420 w 1119987"/>
                <a:gd name="connsiteY12" fmla="*/ 549254 h 1675377"/>
                <a:gd name="connsiteX13" fmla="*/ 647444 w 1119987"/>
                <a:gd name="connsiteY13" fmla="*/ 619828 h 1675377"/>
                <a:gd name="connsiteX14" fmla="*/ 696540 w 1119987"/>
                <a:gd name="connsiteY14" fmla="*/ 558459 h 1675377"/>
                <a:gd name="connsiteX15" fmla="*/ 742566 w 1119987"/>
                <a:gd name="connsiteY15" fmla="*/ 558459 h 1675377"/>
                <a:gd name="connsiteX16" fmla="*/ 760977 w 1119987"/>
                <a:gd name="connsiteY16" fmla="*/ 573802 h 1675377"/>
                <a:gd name="connsiteX17" fmla="*/ 846894 w 1119987"/>
                <a:gd name="connsiteY17" fmla="*/ 576870 h 1675377"/>
                <a:gd name="connsiteX18" fmla="*/ 908263 w 1119987"/>
                <a:gd name="connsiteY18" fmla="*/ 690403 h 1675377"/>
                <a:gd name="connsiteX19" fmla="*/ 963495 w 1119987"/>
                <a:gd name="connsiteY19" fmla="*/ 687334 h 1675377"/>
                <a:gd name="connsiteX20" fmla="*/ 969632 w 1119987"/>
                <a:gd name="connsiteY20" fmla="*/ 665855 h 1675377"/>
                <a:gd name="connsiteX21" fmla="*/ 951221 w 1119987"/>
                <a:gd name="connsiteY21" fmla="*/ 619828 h 1675377"/>
                <a:gd name="connsiteX22" fmla="*/ 1080097 w 1119987"/>
                <a:gd name="connsiteY22" fmla="*/ 629034 h 1675377"/>
                <a:gd name="connsiteX23" fmla="*/ 914400 w 1119987"/>
                <a:gd name="connsiteY23" fmla="*/ 981906 h 1675377"/>
                <a:gd name="connsiteX24" fmla="*/ 929742 w 1119987"/>
                <a:gd name="connsiteY24" fmla="*/ 1031002 h 1675377"/>
                <a:gd name="connsiteX25" fmla="*/ 984974 w 1119987"/>
                <a:gd name="connsiteY25" fmla="*/ 1073960 h 1675377"/>
                <a:gd name="connsiteX26" fmla="*/ 1064754 w 1119987"/>
                <a:gd name="connsiteY26" fmla="*/ 1055549 h 1675377"/>
                <a:gd name="connsiteX27" fmla="*/ 1119987 w 1119987"/>
                <a:gd name="connsiteY27" fmla="*/ 1156808 h 1675377"/>
                <a:gd name="connsiteX28" fmla="*/ 1012591 w 1119987"/>
                <a:gd name="connsiteY28" fmla="*/ 1202835 h 1675377"/>
                <a:gd name="connsiteX29" fmla="*/ 963495 w 1119987"/>
                <a:gd name="connsiteY29" fmla="*/ 1337847 h 1675377"/>
                <a:gd name="connsiteX30" fmla="*/ 923605 w 1119987"/>
                <a:gd name="connsiteY30" fmla="*/ 1439106 h 1675377"/>
                <a:gd name="connsiteX31" fmla="*/ 911331 w 1119987"/>
                <a:gd name="connsiteY31" fmla="*/ 1475928 h 1675377"/>
                <a:gd name="connsiteX32" fmla="*/ 886784 w 1119987"/>
                <a:gd name="connsiteY32" fmla="*/ 1491270 h 1675377"/>
                <a:gd name="connsiteX33" fmla="*/ 911331 w 1119987"/>
                <a:gd name="connsiteY33" fmla="*/ 1574118 h 1675377"/>
                <a:gd name="connsiteX34" fmla="*/ 840757 w 1119987"/>
                <a:gd name="connsiteY34" fmla="*/ 1589461 h 1675377"/>
                <a:gd name="connsiteX35" fmla="*/ 840757 w 1119987"/>
                <a:gd name="connsiteY35" fmla="*/ 1614008 h 1675377"/>
                <a:gd name="connsiteX36" fmla="*/ 785525 w 1119987"/>
                <a:gd name="connsiteY36" fmla="*/ 1653898 h 1675377"/>
                <a:gd name="connsiteX37" fmla="*/ 595280 w 1119987"/>
                <a:gd name="connsiteY37" fmla="*/ 1641624 h 1675377"/>
                <a:gd name="connsiteX38" fmla="*/ 558459 w 1119987"/>
                <a:gd name="connsiteY38" fmla="*/ 1675377 h 1675377"/>
                <a:gd name="connsiteX39" fmla="*/ 469474 w 1119987"/>
                <a:gd name="connsiteY39" fmla="*/ 1647761 h 1675377"/>
                <a:gd name="connsiteX40" fmla="*/ 420378 w 1119987"/>
                <a:gd name="connsiteY40" fmla="*/ 1607871 h 1675377"/>
                <a:gd name="connsiteX41" fmla="*/ 383557 w 1119987"/>
                <a:gd name="connsiteY41" fmla="*/ 1629351 h 1675377"/>
                <a:gd name="connsiteX42" fmla="*/ 291503 w 1119987"/>
                <a:gd name="connsiteY42" fmla="*/ 1408422 h 1675377"/>
                <a:gd name="connsiteX43" fmla="*/ 316051 w 1119987"/>
                <a:gd name="connsiteY43" fmla="*/ 1365463 h 1675377"/>
                <a:gd name="connsiteX44" fmla="*/ 254682 w 1119987"/>
                <a:gd name="connsiteY44" fmla="*/ 1353189 h 1675377"/>
                <a:gd name="connsiteX45" fmla="*/ 217860 w 1119987"/>
                <a:gd name="connsiteY45" fmla="*/ 1350121 h 1675377"/>
                <a:gd name="connsiteX46" fmla="*/ 101259 w 1119987"/>
                <a:gd name="connsiteY46" fmla="*/ 1276478 h 1675377"/>
                <a:gd name="connsiteX47" fmla="*/ 168765 w 1119987"/>
                <a:gd name="connsiteY47" fmla="*/ 1070891 h 1675377"/>
                <a:gd name="connsiteX48" fmla="*/ 61369 w 1119987"/>
                <a:gd name="connsiteY48" fmla="*/ 957359 h 1675377"/>
                <a:gd name="connsiteX49" fmla="*/ 46027 w 1119987"/>
                <a:gd name="connsiteY49" fmla="*/ 856100 h 1675377"/>
                <a:gd name="connsiteX50" fmla="*/ 162628 w 1119987"/>
                <a:gd name="connsiteY50" fmla="*/ 865305 h 1675377"/>
                <a:gd name="connsiteX51" fmla="*/ 220929 w 1119987"/>
                <a:gd name="connsiteY51" fmla="*/ 895989 h 1675377"/>
                <a:gd name="connsiteX52" fmla="*/ 260819 w 1119987"/>
                <a:gd name="connsiteY52" fmla="*/ 862236 h 1675377"/>
                <a:gd name="connsiteX53" fmla="*/ 337530 w 1119987"/>
                <a:gd name="connsiteY53" fmla="*/ 914400 h 1675377"/>
                <a:gd name="connsiteX54" fmla="*/ 405036 w 1119987"/>
                <a:gd name="connsiteY54" fmla="*/ 932811 h 1675377"/>
                <a:gd name="connsiteX55" fmla="*/ 472542 w 1119987"/>
                <a:gd name="connsiteY55" fmla="*/ 871442 h 1675377"/>
                <a:gd name="connsiteX56" fmla="*/ 423447 w 1119987"/>
                <a:gd name="connsiteY56" fmla="*/ 684266 h 1675377"/>
                <a:gd name="connsiteX57" fmla="*/ 202518 w 1119987"/>
                <a:gd name="connsiteY57" fmla="*/ 521638 h 1675377"/>
                <a:gd name="connsiteX58" fmla="*/ 174902 w 1119987"/>
                <a:gd name="connsiteY58" fmla="*/ 598349 h 1675377"/>
                <a:gd name="connsiteX59" fmla="*/ 128875 w 1119987"/>
                <a:gd name="connsiteY59" fmla="*/ 595281 h 1675377"/>
                <a:gd name="connsiteX60" fmla="*/ 0 w 1119987"/>
                <a:gd name="connsiteY60" fmla="*/ 429584 h 1675377"/>
                <a:gd name="connsiteX61" fmla="*/ 119670 w 1119987"/>
                <a:gd name="connsiteY61" fmla="*/ 236271 h 1675377"/>
                <a:gd name="connsiteX62" fmla="*/ 196381 w 1119987"/>
                <a:gd name="connsiteY62" fmla="*/ 251614 h 1675377"/>
                <a:gd name="connsiteX63" fmla="*/ 368215 w 1119987"/>
                <a:gd name="connsiteY63" fmla="*/ 0 h 1675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119987" h="1675377">
                  <a:moveTo>
                    <a:pt x="368215" y="0"/>
                  </a:moveTo>
                  <a:lnTo>
                    <a:pt x="533911" y="39890"/>
                  </a:lnTo>
                  <a:lnTo>
                    <a:pt x="521638" y="125807"/>
                  </a:lnTo>
                  <a:lnTo>
                    <a:pt x="653581" y="171834"/>
                  </a:lnTo>
                  <a:lnTo>
                    <a:pt x="696540" y="245477"/>
                  </a:lnTo>
                  <a:lnTo>
                    <a:pt x="555391" y="276161"/>
                  </a:lnTo>
                  <a:lnTo>
                    <a:pt x="512432" y="181039"/>
                  </a:lnTo>
                  <a:lnTo>
                    <a:pt x="435721" y="184108"/>
                  </a:lnTo>
                  <a:lnTo>
                    <a:pt x="454131" y="233203"/>
                  </a:lnTo>
                  <a:lnTo>
                    <a:pt x="444926" y="297640"/>
                  </a:lnTo>
                  <a:lnTo>
                    <a:pt x="405036" y="414242"/>
                  </a:lnTo>
                  <a:lnTo>
                    <a:pt x="420378" y="506296"/>
                  </a:lnTo>
                  <a:lnTo>
                    <a:pt x="377420" y="549254"/>
                  </a:lnTo>
                  <a:lnTo>
                    <a:pt x="647444" y="619828"/>
                  </a:lnTo>
                  <a:lnTo>
                    <a:pt x="696540" y="558459"/>
                  </a:lnTo>
                  <a:lnTo>
                    <a:pt x="742566" y="558459"/>
                  </a:lnTo>
                  <a:lnTo>
                    <a:pt x="760977" y="573802"/>
                  </a:lnTo>
                  <a:lnTo>
                    <a:pt x="846894" y="576870"/>
                  </a:lnTo>
                  <a:lnTo>
                    <a:pt x="908263" y="690403"/>
                  </a:lnTo>
                  <a:lnTo>
                    <a:pt x="963495" y="687334"/>
                  </a:lnTo>
                  <a:lnTo>
                    <a:pt x="969632" y="665855"/>
                  </a:lnTo>
                  <a:lnTo>
                    <a:pt x="951221" y="619828"/>
                  </a:lnTo>
                  <a:lnTo>
                    <a:pt x="1080097" y="629034"/>
                  </a:lnTo>
                  <a:lnTo>
                    <a:pt x="914400" y="981906"/>
                  </a:lnTo>
                  <a:lnTo>
                    <a:pt x="929742" y="1031002"/>
                  </a:lnTo>
                  <a:lnTo>
                    <a:pt x="984974" y="1073960"/>
                  </a:lnTo>
                  <a:lnTo>
                    <a:pt x="1064754" y="1055549"/>
                  </a:lnTo>
                  <a:lnTo>
                    <a:pt x="1119987" y="1156808"/>
                  </a:lnTo>
                  <a:lnTo>
                    <a:pt x="1012591" y="1202835"/>
                  </a:lnTo>
                  <a:lnTo>
                    <a:pt x="963495" y="1337847"/>
                  </a:lnTo>
                  <a:lnTo>
                    <a:pt x="923605" y="1439106"/>
                  </a:lnTo>
                  <a:lnTo>
                    <a:pt x="911331" y="1475928"/>
                  </a:lnTo>
                  <a:lnTo>
                    <a:pt x="886784" y="1491270"/>
                  </a:lnTo>
                  <a:lnTo>
                    <a:pt x="911331" y="1574118"/>
                  </a:lnTo>
                  <a:lnTo>
                    <a:pt x="840757" y="1589461"/>
                  </a:lnTo>
                  <a:lnTo>
                    <a:pt x="840757" y="1614008"/>
                  </a:lnTo>
                  <a:lnTo>
                    <a:pt x="785525" y="1653898"/>
                  </a:lnTo>
                  <a:lnTo>
                    <a:pt x="595280" y="1641624"/>
                  </a:lnTo>
                  <a:lnTo>
                    <a:pt x="558459" y="1675377"/>
                  </a:lnTo>
                  <a:lnTo>
                    <a:pt x="469474" y="1647761"/>
                  </a:lnTo>
                  <a:lnTo>
                    <a:pt x="420378" y="1607871"/>
                  </a:lnTo>
                  <a:lnTo>
                    <a:pt x="383557" y="1629351"/>
                  </a:lnTo>
                  <a:lnTo>
                    <a:pt x="291503" y="1408422"/>
                  </a:lnTo>
                  <a:lnTo>
                    <a:pt x="316051" y="1365463"/>
                  </a:lnTo>
                  <a:lnTo>
                    <a:pt x="254682" y="1353189"/>
                  </a:lnTo>
                  <a:lnTo>
                    <a:pt x="217860" y="1350121"/>
                  </a:lnTo>
                  <a:lnTo>
                    <a:pt x="101259" y="1276478"/>
                  </a:lnTo>
                  <a:lnTo>
                    <a:pt x="168765" y="1070891"/>
                  </a:lnTo>
                  <a:lnTo>
                    <a:pt x="61369" y="957359"/>
                  </a:lnTo>
                  <a:lnTo>
                    <a:pt x="46027" y="856100"/>
                  </a:lnTo>
                  <a:lnTo>
                    <a:pt x="162628" y="865305"/>
                  </a:lnTo>
                  <a:lnTo>
                    <a:pt x="220929" y="895989"/>
                  </a:lnTo>
                  <a:lnTo>
                    <a:pt x="260819" y="862236"/>
                  </a:lnTo>
                  <a:lnTo>
                    <a:pt x="337530" y="914400"/>
                  </a:lnTo>
                  <a:lnTo>
                    <a:pt x="405036" y="932811"/>
                  </a:lnTo>
                  <a:lnTo>
                    <a:pt x="472542" y="871442"/>
                  </a:lnTo>
                  <a:lnTo>
                    <a:pt x="423447" y="684266"/>
                  </a:lnTo>
                  <a:lnTo>
                    <a:pt x="202518" y="521638"/>
                  </a:lnTo>
                  <a:lnTo>
                    <a:pt x="174902" y="598349"/>
                  </a:lnTo>
                  <a:lnTo>
                    <a:pt x="128875" y="595281"/>
                  </a:lnTo>
                  <a:lnTo>
                    <a:pt x="0" y="429584"/>
                  </a:lnTo>
                  <a:lnTo>
                    <a:pt x="119670" y="236271"/>
                  </a:lnTo>
                  <a:lnTo>
                    <a:pt x="196381" y="251614"/>
                  </a:lnTo>
                  <a:lnTo>
                    <a:pt x="368215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Полилиния 60"/>
            <p:cNvSpPr/>
            <p:nvPr/>
          </p:nvSpPr>
          <p:spPr>
            <a:xfrm>
              <a:off x="4708074" y="5564845"/>
              <a:ext cx="1673658" cy="1171965"/>
            </a:xfrm>
            <a:custGeom>
              <a:avLst/>
              <a:gdLst>
                <a:gd name="connsiteX0" fmla="*/ 429584 w 1663103"/>
                <a:gd name="connsiteY0" fmla="*/ 104327 h 1475927"/>
                <a:gd name="connsiteX1" fmla="*/ 552322 w 1663103"/>
                <a:gd name="connsiteY1" fmla="*/ 116601 h 1475927"/>
                <a:gd name="connsiteX2" fmla="*/ 521637 w 1663103"/>
                <a:gd name="connsiteY2" fmla="*/ 171833 h 1475927"/>
                <a:gd name="connsiteX3" fmla="*/ 610622 w 1663103"/>
                <a:gd name="connsiteY3" fmla="*/ 392762 h 1475927"/>
                <a:gd name="connsiteX4" fmla="*/ 650512 w 1663103"/>
                <a:gd name="connsiteY4" fmla="*/ 365146 h 1475927"/>
                <a:gd name="connsiteX5" fmla="*/ 690402 w 1663103"/>
                <a:gd name="connsiteY5" fmla="*/ 405036 h 1475927"/>
                <a:gd name="connsiteX6" fmla="*/ 782456 w 1663103"/>
                <a:gd name="connsiteY6" fmla="*/ 432652 h 1475927"/>
                <a:gd name="connsiteX7" fmla="*/ 816209 w 1663103"/>
                <a:gd name="connsiteY7" fmla="*/ 398899 h 1475927"/>
                <a:gd name="connsiteX8" fmla="*/ 1018727 w 1663103"/>
                <a:gd name="connsiteY8" fmla="*/ 408104 h 1475927"/>
                <a:gd name="connsiteX9" fmla="*/ 1067822 w 1663103"/>
                <a:gd name="connsiteY9" fmla="*/ 371283 h 1475927"/>
                <a:gd name="connsiteX10" fmla="*/ 1064754 w 1663103"/>
                <a:gd name="connsiteY10" fmla="*/ 340598 h 1475927"/>
                <a:gd name="connsiteX11" fmla="*/ 1135328 w 1663103"/>
                <a:gd name="connsiteY11" fmla="*/ 328324 h 1475927"/>
                <a:gd name="connsiteX12" fmla="*/ 1113849 w 1663103"/>
                <a:gd name="connsiteY12" fmla="*/ 242408 h 1475927"/>
                <a:gd name="connsiteX13" fmla="*/ 1224314 w 1663103"/>
                <a:gd name="connsiteY13" fmla="*/ 0 h 1475927"/>
                <a:gd name="connsiteX14" fmla="*/ 1509680 w 1663103"/>
                <a:gd name="connsiteY14" fmla="*/ 447994 h 1475927"/>
                <a:gd name="connsiteX15" fmla="*/ 1494338 w 1663103"/>
                <a:gd name="connsiteY15" fmla="*/ 475610 h 1475927"/>
                <a:gd name="connsiteX16" fmla="*/ 1442174 w 1663103"/>
                <a:gd name="connsiteY16" fmla="*/ 466405 h 1475927"/>
                <a:gd name="connsiteX17" fmla="*/ 1423763 w 1663103"/>
                <a:gd name="connsiteY17" fmla="*/ 463337 h 1475927"/>
                <a:gd name="connsiteX18" fmla="*/ 1343984 w 1663103"/>
                <a:gd name="connsiteY18" fmla="*/ 690402 h 1475927"/>
                <a:gd name="connsiteX19" fmla="*/ 1359326 w 1663103"/>
                <a:gd name="connsiteY19" fmla="*/ 797798 h 1475927"/>
                <a:gd name="connsiteX20" fmla="*/ 1432969 w 1663103"/>
                <a:gd name="connsiteY20" fmla="*/ 825414 h 1475927"/>
                <a:gd name="connsiteX21" fmla="*/ 1525022 w 1663103"/>
                <a:gd name="connsiteY21" fmla="*/ 849962 h 1475927"/>
                <a:gd name="connsiteX22" fmla="*/ 1549570 w 1663103"/>
                <a:gd name="connsiteY22" fmla="*/ 889852 h 1475927"/>
                <a:gd name="connsiteX23" fmla="*/ 1537296 w 1663103"/>
                <a:gd name="connsiteY23" fmla="*/ 917468 h 1475927"/>
                <a:gd name="connsiteX24" fmla="*/ 1509680 w 1663103"/>
                <a:gd name="connsiteY24" fmla="*/ 914400 h 1475927"/>
                <a:gd name="connsiteX25" fmla="*/ 1466722 w 1663103"/>
                <a:gd name="connsiteY25" fmla="*/ 886783 h 1475927"/>
                <a:gd name="connsiteX26" fmla="*/ 1442174 w 1663103"/>
                <a:gd name="connsiteY26" fmla="*/ 932810 h 1475927"/>
                <a:gd name="connsiteX27" fmla="*/ 1503543 w 1663103"/>
                <a:gd name="connsiteY27" fmla="*/ 1000316 h 1475927"/>
                <a:gd name="connsiteX28" fmla="*/ 1583323 w 1663103"/>
                <a:gd name="connsiteY28" fmla="*/ 1031001 h 1475927"/>
                <a:gd name="connsiteX29" fmla="*/ 1607871 w 1663103"/>
                <a:gd name="connsiteY29" fmla="*/ 1052480 h 1475927"/>
                <a:gd name="connsiteX30" fmla="*/ 1663103 w 1663103"/>
                <a:gd name="connsiteY30" fmla="*/ 1230451 h 1475927"/>
                <a:gd name="connsiteX31" fmla="*/ 1635487 w 1663103"/>
                <a:gd name="connsiteY31" fmla="*/ 1279546 h 1475927"/>
                <a:gd name="connsiteX32" fmla="*/ 1583323 w 1663103"/>
                <a:gd name="connsiteY32" fmla="*/ 1316367 h 1475927"/>
                <a:gd name="connsiteX33" fmla="*/ 1390010 w 1663103"/>
                <a:gd name="connsiteY33" fmla="*/ 1282614 h 1475927"/>
                <a:gd name="connsiteX34" fmla="*/ 1322504 w 1663103"/>
                <a:gd name="connsiteY34" fmla="*/ 1322504 h 1475927"/>
                <a:gd name="connsiteX35" fmla="*/ 1313299 w 1663103"/>
                <a:gd name="connsiteY35" fmla="*/ 1405353 h 1475927"/>
                <a:gd name="connsiteX36" fmla="*/ 1291820 w 1663103"/>
                <a:gd name="connsiteY36" fmla="*/ 1436037 h 1475927"/>
                <a:gd name="connsiteX37" fmla="*/ 1153739 w 1663103"/>
                <a:gd name="connsiteY37" fmla="*/ 1475927 h 1475927"/>
                <a:gd name="connsiteX38" fmla="*/ 1132260 w 1663103"/>
                <a:gd name="connsiteY38" fmla="*/ 1463653 h 1475927"/>
                <a:gd name="connsiteX39" fmla="*/ 1150671 w 1663103"/>
                <a:gd name="connsiteY39" fmla="*/ 1436037 h 1475927"/>
                <a:gd name="connsiteX40" fmla="*/ 1190561 w 1663103"/>
                <a:gd name="connsiteY40" fmla="*/ 1386942 h 1475927"/>
                <a:gd name="connsiteX41" fmla="*/ 1175218 w 1663103"/>
                <a:gd name="connsiteY41" fmla="*/ 1368531 h 1475927"/>
                <a:gd name="connsiteX42" fmla="*/ 1104644 w 1663103"/>
                <a:gd name="connsiteY42" fmla="*/ 1390010 h 1475927"/>
                <a:gd name="connsiteX43" fmla="*/ 1006453 w 1663103"/>
                <a:gd name="connsiteY43" fmla="*/ 1368531 h 1475927"/>
                <a:gd name="connsiteX44" fmla="*/ 914400 w 1663103"/>
                <a:gd name="connsiteY44" fmla="*/ 1297957 h 1475927"/>
                <a:gd name="connsiteX45" fmla="*/ 803935 w 1663103"/>
                <a:gd name="connsiteY45" fmla="*/ 1301025 h 1475927"/>
                <a:gd name="connsiteX46" fmla="*/ 776319 w 1663103"/>
                <a:gd name="connsiteY46" fmla="*/ 1270341 h 1475927"/>
                <a:gd name="connsiteX47" fmla="*/ 862236 w 1663103"/>
                <a:gd name="connsiteY47" fmla="*/ 1193629 h 1475927"/>
                <a:gd name="connsiteX48" fmla="*/ 849962 w 1663103"/>
                <a:gd name="connsiteY48" fmla="*/ 1166013 h 1475927"/>
                <a:gd name="connsiteX49" fmla="*/ 828483 w 1663103"/>
                <a:gd name="connsiteY49" fmla="*/ 1156808 h 1475927"/>
                <a:gd name="connsiteX50" fmla="*/ 684265 w 1663103"/>
                <a:gd name="connsiteY50" fmla="*/ 1205903 h 1475927"/>
                <a:gd name="connsiteX51" fmla="*/ 635170 w 1663103"/>
                <a:gd name="connsiteY51" fmla="*/ 1282614 h 1475927"/>
                <a:gd name="connsiteX52" fmla="*/ 616759 w 1663103"/>
                <a:gd name="connsiteY52" fmla="*/ 1285683 h 1475927"/>
                <a:gd name="connsiteX53" fmla="*/ 285366 w 1663103"/>
                <a:gd name="connsiteY53" fmla="*/ 1251930 h 1475927"/>
                <a:gd name="connsiteX54" fmla="*/ 254682 w 1663103"/>
                <a:gd name="connsiteY54" fmla="*/ 1264204 h 1475927"/>
                <a:gd name="connsiteX55" fmla="*/ 202518 w 1663103"/>
                <a:gd name="connsiteY55" fmla="*/ 1313299 h 1475927"/>
                <a:gd name="connsiteX56" fmla="*/ 171833 w 1663103"/>
                <a:gd name="connsiteY56" fmla="*/ 1304094 h 1475927"/>
                <a:gd name="connsiteX57" fmla="*/ 171833 w 1663103"/>
                <a:gd name="connsiteY57" fmla="*/ 1267272 h 1475927"/>
                <a:gd name="connsiteX58" fmla="*/ 190244 w 1663103"/>
                <a:gd name="connsiteY58" fmla="*/ 1126123 h 1475927"/>
                <a:gd name="connsiteX59" fmla="*/ 159559 w 1663103"/>
                <a:gd name="connsiteY59" fmla="*/ 1110781 h 1475927"/>
                <a:gd name="connsiteX60" fmla="*/ 0 w 1663103"/>
                <a:gd name="connsiteY60" fmla="*/ 1086233 h 1475927"/>
                <a:gd name="connsiteX61" fmla="*/ 95122 w 1663103"/>
                <a:gd name="connsiteY61" fmla="*/ 849962 h 1475927"/>
                <a:gd name="connsiteX62" fmla="*/ 208655 w 1663103"/>
                <a:gd name="connsiteY62" fmla="*/ 856099 h 1475927"/>
                <a:gd name="connsiteX63" fmla="*/ 214792 w 1663103"/>
                <a:gd name="connsiteY63" fmla="*/ 800867 h 1475927"/>
                <a:gd name="connsiteX64" fmla="*/ 355941 w 1663103"/>
                <a:gd name="connsiteY64" fmla="*/ 739498 h 1475927"/>
                <a:gd name="connsiteX65" fmla="*/ 365146 w 1663103"/>
                <a:gd name="connsiteY65" fmla="*/ 653581 h 1475927"/>
                <a:gd name="connsiteX66" fmla="*/ 306845 w 1663103"/>
                <a:gd name="connsiteY66" fmla="*/ 543116 h 1475927"/>
                <a:gd name="connsiteX67" fmla="*/ 319119 w 1663103"/>
                <a:gd name="connsiteY67" fmla="*/ 405036 h 1475927"/>
                <a:gd name="connsiteX68" fmla="*/ 270024 w 1663103"/>
                <a:gd name="connsiteY68" fmla="*/ 300708 h 1475927"/>
                <a:gd name="connsiteX69" fmla="*/ 346735 w 1663103"/>
                <a:gd name="connsiteY69" fmla="*/ 220928 h 1475927"/>
                <a:gd name="connsiteX70" fmla="*/ 349804 w 1663103"/>
                <a:gd name="connsiteY70" fmla="*/ 147286 h 1475927"/>
                <a:gd name="connsiteX71" fmla="*/ 429584 w 1663103"/>
                <a:gd name="connsiteY71" fmla="*/ 104327 h 1475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663103" h="1475927">
                  <a:moveTo>
                    <a:pt x="429584" y="104327"/>
                  </a:moveTo>
                  <a:lnTo>
                    <a:pt x="552322" y="116601"/>
                  </a:lnTo>
                  <a:lnTo>
                    <a:pt x="521637" y="171833"/>
                  </a:lnTo>
                  <a:lnTo>
                    <a:pt x="610622" y="392762"/>
                  </a:lnTo>
                  <a:lnTo>
                    <a:pt x="650512" y="365146"/>
                  </a:lnTo>
                  <a:lnTo>
                    <a:pt x="690402" y="405036"/>
                  </a:lnTo>
                  <a:lnTo>
                    <a:pt x="782456" y="432652"/>
                  </a:lnTo>
                  <a:lnTo>
                    <a:pt x="816209" y="398899"/>
                  </a:lnTo>
                  <a:lnTo>
                    <a:pt x="1018727" y="408104"/>
                  </a:lnTo>
                  <a:lnTo>
                    <a:pt x="1067822" y="371283"/>
                  </a:lnTo>
                  <a:lnTo>
                    <a:pt x="1064754" y="340598"/>
                  </a:lnTo>
                  <a:lnTo>
                    <a:pt x="1135328" y="328324"/>
                  </a:lnTo>
                  <a:lnTo>
                    <a:pt x="1113849" y="242408"/>
                  </a:lnTo>
                  <a:lnTo>
                    <a:pt x="1224314" y="0"/>
                  </a:lnTo>
                  <a:lnTo>
                    <a:pt x="1509680" y="447994"/>
                  </a:lnTo>
                  <a:lnTo>
                    <a:pt x="1494338" y="475610"/>
                  </a:lnTo>
                  <a:lnTo>
                    <a:pt x="1442174" y="466405"/>
                  </a:lnTo>
                  <a:lnTo>
                    <a:pt x="1423763" y="463337"/>
                  </a:lnTo>
                  <a:lnTo>
                    <a:pt x="1343984" y="690402"/>
                  </a:lnTo>
                  <a:lnTo>
                    <a:pt x="1359326" y="797798"/>
                  </a:lnTo>
                  <a:lnTo>
                    <a:pt x="1432969" y="825414"/>
                  </a:lnTo>
                  <a:lnTo>
                    <a:pt x="1525022" y="849962"/>
                  </a:lnTo>
                  <a:lnTo>
                    <a:pt x="1549570" y="889852"/>
                  </a:lnTo>
                  <a:lnTo>
                    <a:pt x="1537296" y="917468"/>
                  </a:lnTo>
                  <a:lnTo>
                    <a:pt x="1509680" y="914400"/>
                  </a:lnTo>
                  <a:lnTo>
                    <a:pt x="1466722" y="886783"/>
                  </a:lnTo>
                  <a:lnTo>
                    <a:pt x="1442174" y="932810"/>
                  </a:lnTo>
                  <a:lnTo>
                    <a:pt x="1503543" y="1000316"/>
                  </a:lnTo>
                  <a:lnTo>
                    <a:pt x="1583323" y="1031001"/>
                  </a:lnTo>
                  <a:lnTo>
                    <a:pt x="1607871" y="1052480"/>
                  </a:lnTo>
                  <a:lnTo>
                    <a:pt x="1663103" y="1230451"/>
                  </a:lnTo>
                  <a:lnTo>
                    <a:pt x="1635487" y="1279546"/>
                  </a:lnTo>
                  <a:lnTo>
                    <a:pt x="1583323" y="1316367"/>
                  </a:lnTo>
                  <a:lnTo>
                    <a:pt x="1390010" y="1282614"/>
                  </a:lnTo>
                  <a:lnTo>
                    <a:pt x="1322504" y="1322504"/>
                  </a:lnTo>
                  <a:lnTo>
                    <a:pt x="1313299" y="1405353"/>
                  </a:lnTo>
                  <a:lnTo>
                    <a:pt x="1291820" y="1436037"/>
                  </a:lnTo>
                  <a:lnTo>
                    <a:pt x="1153739" y="1475927"/>
                  </a:lnTo>
                  <a:lnTo>
                    <a:pt x="1132260" y="1463653"/>
                  </a:lnTo>
                  <a:lnTo>
                    <a:pt x="1150671" y="1436037"/>
                  </a:lnTo>
                  <a:lnTo>
                    <a:pt x="1190561" y="1386942"/>
                  </a:lnTo>
                  <a:lnTo>
                    <a:pt x="1175218" y="1368531"/>
                  </a:lnTo>
                  <a:lnTo>
                    <a:pt x="1104644" y="1390010"/>
                  </a:lnTo>
                  <a:lnTo>
                    <a:pt x="1006453" y="1368531"/>
                  </a:lnTo>
                  <a:lnTo>
                    <a:pt x="914400" y="1297957"/>
                  </a:lnTo>
                  <a:lnTo>
                    <a:pt x="803935" y="1301025"/>
                  </a:lnTo>
                  <a:lnTo>
                    <a:pt x="776319" y="1270341"/>
                  </a:lnTo>
                  <a:lnTo>
                    <a:pt x="862236" y="1193629"/>
                  </a:lnTo>
                  <a:lnTo>
                    <a:pt x="849962" y="1166013"/>
                  </a:lnTo>
                  <a:lnTo>
                    <a:pt x="828483" y="1156808"/>
                  </a:lnTo>
                  <a:lnTo>
                    <a:pt x="684265" y="1205903"/>
                  </a:lnTo>
                  <a:lnTo>
                    <a:pt x="635170" y="1282614"/>
                  </a:lnTo>
                  <a:lnTo>
                    <a:pt x="616759" y="1285683"/>
                  </a:lnTo>
                  <a:lnTo>
                    <a:pt x="285366" y="1251930"/>
                  </a:lnTo>
                  <a:lnTo>
                    <a:pt x="254682" y="1264204"/>
                  </a:lnTo>
                  <a:lnTo>
                    <a:pt x="202518" y="1313299"/>
                  </a:lnTo>
                  <a:lnTo>
                    <a:pt x="171833" y="1304094"/>
                  </a:lnTo>
                  <a:lnTo>
                    <a:pt x="171833" y="1267272"/>
                  </a:lnTo>
                  <a:lnTo>
                    <a:pt x="190244" y="1126123"/>
                  </a:lnTo>
                  <a:lnTo>
                    <a:pt x="159559" y="1110781"/>
                  </a:lnTo>
                  <a:lnTo>
                    <a:pt x="0" y="1086233"/>
                  </a:lnTo>
                  <a:lnTo>
                    <a:pt x="95122" y="849962"/>
                  </a:lnTo>
                  <a:lnTo>
                    <a:pt x="208655" y="856099"/>
                  </a:lnTo>
                  <a:lnTo>
                    <a:pt x="214792" y="800867"/>
                  </a:lnTo>
                  <a:lnTo>
                    <a:pt x="355941" y="739498"/>
                  </a:lnTo>
                  <a:lnTo>
                    <a:pt x="365146" y="653581"/>
                  </a:lnTo>
                  <a:lnTo>
                    <a:pt x="306845" y="543116"/>
                  </a:lnTo>
                  <a:lnTo>
                    <a:pt x="319119" y="405036"/>
                  </a:lnTo>
                  <a:lnTo>
                    <a:pt x="270024" y="300708"/>
                  </a:lnTo>
                  <a:lnTo>
                    <a:pt x="346735" y="220928"/>
                  </a:lnTo>
                  <a:lnTo>
                    <a:pt x="349804" y="147286"/>
                  </a:lnTo>
                  <a:lnTo>
                    <a:pt x="429584" y="104327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Полилиния 61"/>
            <p:cNvSpPr/>
            <p:nvPr/>
          </p:nvSpPr>
          <p:spPr>
            <a:xfrm>
              <a:off x="5857194" y="4680192"/>
              <a:ext cx="1601048" cy="1242314"/>
            </a:xfrm>
            <a:custGeom>
              <a:avLst/>
              <a:gdLst>
                <a:gd name="connsiteX0" fmla="*/ 155924 w 1590951"/>
                <a:gd name="connsiteY0" fmla="*/ 507412 h 1564522"/>
                <a:gd name="connsiteX1" fmla="*/ 216708 w 1590951"/>
                <a:gd name="connsiteY1" fmla="*/ 520626 h 1564522"/>
                <a:gd name="connsiteX2" fmla="*/ 221993 w 1590951"/>
                <a:gd name="connsiteY2" fmla="*/ 385845 h 1564522"/>
                <a:gd name="connsiteX3" fmla="*/ 301277 w 1590951"/>
                <a:gd name="connsiteY3" fmla="*/ 322418 h 1564522"/>
                <a:gd name="connsiteX4" fmla="*/ 288063 w 1590951"/>
                <a:gd name="connsiteY4" fmla="*/ 274848 h 1564522"/>
                <a:gd name="connsiteX5" fmla="*/ 412273 w 1590951"/>
                <a:gd name="connsiteY5" fmla="*/ 261634 h 1564522"/>
                <a:gd name="connsiteX6" fmla="*/ 383203 w 1590951"/>
                <a:gd name="connsiteY6" fmla="*/ 182351 h 1564522"/>
                <a:gd name="connsiteX7" fmla="*/ 644837 w 1590951"/>
                <a:gd name="connsiteY7" fmla="*/ 71355 h 1564522"/>
                <a:gd name="connsiteX8" fmla="*/ 660694 w 1590951"/>
                <a:gd name="connsiteY8" fmla="*/ 84568 h 1564522"/>
                <a:gd name="connsiteX9" fmla="*/ 747906 w 1590951"/>
                <a:gd name="connsiteY9" fmla="*/ 126853 h 1564522"/>
                <a:gd name="connsiteX10" fmla="*/ 861545 w 1590951"/>
                <a:gd name="connsiteY10" fmla="*/ 0 h 1564522"/>
                <a:gd name="connsiteX11" fmla="*/ 924971 w 1590951"/>
                <a:gd name="connsiteY11" fmla="*/ 129496 h 1564522"/>
                <a:gd name="connsiteX12" fmla="*/ 869473 w 1590951"/>
                <a:gd name="connsiteY12" fmla="*/ 229921 h 1564522"/>
                <a:gd name="connsiteX13" fmla="*/ 1128465 w 1590951"/>
                <a:gd name="connsiteY13" fmla="*/ 327704 h 1564522"/>
                <a:gd name="connsiteX14" fmla="*/ 1213034 w 1590951"/>
                <a:gd name="connsiteY14" fmla="*/ 303919 h 1564522"/>
                <a:gd name="connsiteX15" fmla="*/ 1247390 w 1590951"/>
                <a:gd name="connsiteY15" fmla="*/ 311847 h 1564522"/>
                <a:gd name="connsiteX16" fmla="*/ 1252675 w 1590951"/>
                <a:gd name="connsiteY16" fmla="*/ 393773 h 1564522"/>
                <a:gd name="connsiteX17" fmla="*/ 1305531 w 1590951"/>
                <a:gd name="connsiteY17" fmla="*/ 330346 h 1564522"/>
                <a:gd name="connsiteX18" fmla="*/ 1358386 w 1590951"/>
                <a:gd name="connsiteY18" fmla="*/ 375274 h 1564522"/>
                <a:gd name="connsiteX19" fmla="*/ 1371600 w 1590951"/>
                <a:gd name="connsiteY19" fmla="*/ 528555 h 1564522"/>
                <a:gd name="connsiteX20" fmla="*/ 1287032 w 1590951"/>
                <a:gd name="connsiteY20" fmla="*/ 541768 h 1564522"/>
                <a:gd name="connsiteX21" fmla="*/ 1458812 w 1590951"/>
                <a:gd name="connsiteY21" fmla="*/ 615766 h 1564522"/>
                <a:gd name="connsiteX22" fmla="*/ 1450884 w 1590951"/>
                <a:gd name="connsiteY22" fmla="*/ 806046 h 1564522"/>
                <a:gd name="connsiteX23" fmla="*/ 1368958 w 1590951"/>
                <a:gd name="connsiteY23" fmla="*/ 880044 h 1564522"/>
                <a:gd name="connsiteX24" fmla="*/ 1583022 w 1590951"/>
                <a:gd name="connsiteY24" fmla="*/ 1049181 h 1564522"/>
                <a:gd name="connsiteX25" fmla="*/ 1590951 w 1590951"/>
                <a:gd name="connsiteY25" fmla="*/ 1228890 h 1564522"/>
                <a:gd name="connsiteX26" fmla="*/ 1458812 w 1590951"/>
                <a:gd name="connsiteY26" fmla="*/ 1281745 h 1564522"/>
                <a:gd name="connsiteX27" fmla="*/ 1395385 w 1590951"/>
                <a:gd name="connsiteY27" fmla="*/ 1281745 h 1564522"/>
                <a:gd name="connsiteX28" fmla="*/ 1234176 w 1590951"/>
                <a:gd name="connsiteY28" fmla="*/ 1223604 h 1564522"/>
                <a:gd name="connsiteX29" fmla="*/ 1128465 w 1590951"/>
                <a:gd name="connsiteY29" fmla="*/ 1265889 h 1564522"/>
                <a:gd name="connsiteX30" fmla="*/ 843045 w 1590951"/>
                <a:gd name="connsiteY30" fmla="*/ 1247389 h 1564522"/>
                <a:gd name="connsiteX31" fmla="*/ 713549 w 1590951"/>
                <a:gd name="connsiteY31" fmla="*/ 1413884 h 1564522"/>
                <a:gd name="connsiteX32" fmla="*/ 562911 w 1590951"/>
                <a:gd name="connsiteY32" fmla="*/ 1416527 h 1564522"/>
                <a:gd name="connsiteX33" fmla="*/ 565554 w 1590951"/>
                <a:gd name="connsiteY33" fmla="*/ 1516952 h 1564522"/>
                <a:gd name="connsiteX34" fmla="*/ 549697 w 1590951"/>
                <a:gd name="connsiteY34" fmla="*/ 1564522 h 1564522"/>
                <a:gd name="connsiteX35" fmla="*/ 467771 w 1590951"/>
                <a:gd name="connsiteY35" fmla="*/ 1527523 h 1564522"/>
                <a:gd name="connsiteX36" fmla="*/ 401702 w 1590951"/>
                <a:gd name="connsiteY36" fmla="*/ 1498453 h 1564522"/>
                <a:gd name="connsiteX37" fmla="*/ 346204 w 1590951"/>
                <a:gd name="connsiteY37" fmla="*/ 1527523 h 1564522"/>
                <a:gd name="connsiteX38" fmla="*/ 76641 w 1590951"/>
                <a:gd name="connsiteY38" fmla="*/ 1123179 h 1564522"/>
                <a:gd name="connsiteX39" fmla="*/ 100426 w 1590951"/>
                <a:gd name="connsiteY39" fmla="*/ 1078252 h 1564522"/>
                <a:gd name="connsiteX40" fmla="*/ 203494 w 1590951"/>
                <a:gd name="connsiteY40" fmla="*/ 1033324 h 1564522"/>
                <a:gd name="connsiteX41" fmla="*/ 153281 w 1590951"/>
                <a:gd name="connsiteY41" fmla="*/ 935542 h 1564522"/>
                <a:gd name="connsiteX42" fmla="*/ 60784 w 1590951"/>
                <a:gd name="connsiteY42" fmla="*/ 948756 h 1564522"/>
                <a:gd name="connsiteX43" fmla="*/ 18500 w 1590951"/>
                <a:gd name="connsiteY43" fmla="*/ 909114 h 1564522"/>
                <a:gd name="connsiteX44" fmla="*/ 0 w 1590951"/>
                <a:gd name="connsiteY44" fmla="*/ 856259 h 1564522"/>
                <a:gd name="connsiteX45" fmla="*/ 155924 w 1590951"/>
                <a:gd name="connsiteY45" fmla="*/ 507412 h 1564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90951" h="1564522">
                  <a:moveTo>
                    <a:pt x="155924" y="507412"/>
                  </a:moveTo>
                  <a:lnTo>
                    <a:pt x="216708" y="520626"/>
                  </a:lnTo>
                  <a:lnTo>
                    <a:pt x="221993" y="385845"/>
                  </a:lnTo>
                  <a:lnTo>
                    <a:pt x="301277" y="322418"/>
                  </a:lnTo>
                  <a:lnTo>
                    <a:pt x="288063" y="274848"/>
                  </a:lnTo>
                  <a:lnTo>
                    <a:pt x="412273" y="261634"/>
                  </a:lnTo>
                  <a:lnTo>
                    <a:pt x="383203" y="182351"/>
                  </a:lnTo>
                  <a:lnTo>
                    <a:pt x="644837" y="71355"/>
                  </a:lnTo>
                  <a:lnTo>
                    <a:pt x="660694" y="84568"/>
                  </a:lnTo>
                  <a:lnTo>
                    <a:pt x="747906" y="126853"/>
                  </a:lnTo>
                  <a:lnTo>
                    <a:pt x="861545" y="0"/>
                  </a:lnTo>
                  <a:lnTo>
                    <a:pt x="924971" y="129496"/>
                  </a:lnTo>
                  <a:lnTo>
                    <a:pt x="869473" y="229921"/>
                  </a:lnTo>
                  <a:lnTo>
                    <a:pt x="1128465" y="327704"/>
                  </a:lnTo>
                  <a:lnTo>
                    <a:pt x="1213034" y="303919"/>
                  </a:lnTo>
                  <a:lnTo>
                    <a:pt x="1247390" y="311847"/>
                  </a:lnTo>
                  <a:lnTo>
                    <a:pt x="1252675" y="393773"/>
                  </a:lnTo>
                  <a:lnTo>
                    <a:pt x="1305531" y="330346"/>
                  </a:lnTo>
                  <a:lnTo>
                    <a:pt x="1358386" y="375274"/>
                  </a:lnTo>
                  <a:lnTo>
                    <a:pt x="1371600" y="528555"/>
                  </a:lnTo>
                  <a:lnTo>
                    <a:pt x="1287032" y="541768"/>
                  </a:lnTo>
                  <a:lnTo>
                    <a:pt x="1458812" y="615766"/>
                  </a:lnTo>
                  <a:lnTo>
                    <a:pt x="1450884" y="806046"/>
                  </a:lnTo>
                  <a:lnTo>
                    <a:pt x="1368958" y="880044"/>
                  </a:lnTo>
                  <a:lnTo>
                    <a:pt x="1583022" y="1049181"/>
                  </a:lnTo>
                  <a:lnTo>
                    <a:pt x="1590951" y="1228890"/>
                  </a:lnTo>
                  <a:lnTo>
                    <a:pt x="1458812" y="1281745"/>
                  </a:lnTo>
                  <a:lnTo>
                    <a:pt x="1395385" y="1281745"/>
                  </a:lnTo>
                  <a:lnTo>
                    <a:pt x="1234176" y="1223604"/>
                  </a:lnTo>
                  <a:lnTo>
                    <a:pt x="1128465" y="1265889"/>
                  </a:lnTo>
                  <a:lnTo>
                    <a:pt x="843045" y="1247389"/>
                  </a:lnTo>
                  <a:lnTo>
                    <a:pt x="713549" y="1413884"/>
                  </a:lnTo>
                  <a:lnTo>
                    <a:pt x="562911" y="1416527"/>
                  </a:lnTo>
                  <a:lnTo>
                    <a:pt x="565554" y="1516952"/>
                  </a:lnTo>
                  <a:lnTo>
                    <a:pt x="549697" y="1564522"/>
                  </a:lnTo>
                  <a:lnTo>
                    <a:pt x="467771" y="1527523"/>
                  </a:lnTo>
                  <a:lnTo>
                    <a:pt x="401702" y="1498453"/>
                  </a:lnTo>
                  <a:lnTo>
                    <a:pt x="346204" y="1527523"/>
                  </a:lnTo>
                  <a:lnTo>
                    <a:pt x="76641" y="1123179"/>
                  </a:lnTo>
                  <a:lnTo>
                    <a:pt x="100426" y="1078252"/>
                  </a:lnTo>
                  <a:lnTo>
                    <a:pt x="203494" y="1033324"/>
                  </a:lnTo>
                  <a:lnTo>
                    <a:pt x="153281" y="935542"/>
                  </a:lnTo>
                  <a:lnTo>
                    <a:pt x="60784" y="948756"/>
                  </a:lnTo>
                  <a:lnTo>
                    <a:pt x="18500" y="909114"/>
                  </a:lnTo>
                  <a:lnTo>
                    <a:pt x="0" y="856259"/>
                  </a:lnTo>
                  <a:lnTo>
                    <a:pt x="155924" y="507412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олилиния 62"/>
            <p:cNvSpPr/>
            <p:nvPr/>
          </p:nvSpPr>
          <p:spPr>
            <a:xfrm>
              <a:off x="5133798" y="3601560"/>
              <a:ext cx="1853705" cy="1531908"/>
            </a:xfrm>
            <a:custGeom>
              <a:avLst/>
              <a:gdLst>
                <a:gd name="connsiteX0" fmla="*/ 1736303 w 1842014"/>
                <a:gd name="connsiteY0" fmla="*/ 475700 h 1929226"/>
                <a:gd name="connsiteX1" fmla="*/ 1768016 w 1842014"/>
                <a:gd name="connsiteY1" fmla="*/ 607839 h 1929226"/>
                <a:gd name="connsiteX2" fmla="*/ 1686090 w 1842014"/>
                <a:gd name="connsiteY2" fmla="*/ 713550 h 1929226"/>
                <a:gd name="connsiteX3" fmla="*/ 1741588 w 1842014"/>
                <a:gd name="connsiteY3" fmla="*/ 856259 h 1929226"/>
                <a:gd name="connsiteX4" fmla="*/ 1733660 w 1842014"/>
                <a:gd name="connsiteY4" fmla="*/ 922329 h 1929226"/>
                <a:gd name="connsiteX5" fmla="*/ 1842014 w 1842014"/>
                <a:gd name="connsiteY5" fmla="*/ 1102037 h 1929226"/>
                <a:gd name="connsiteX6" fmla="*/ 1741588 w 1842014"/>
                <a:gd name="connsiteY6" fmla="*/ 1107323 h 1929226"/>
                <a:gd name="connsiteX7" fmla="*/ 1720446 w 1842014"/>
                <a:gd name="connsiteY7" fmla="*/ 1154893 h 1929226"/>
                <a:gd name="connsiteX8" fmla="*/ 1720446 w 1842014"/>
                <a:gd name="connsiteY8" fmla="*/ 1213034 h 1929226"/>
                <a:gd name="connsiteX9" fmla="*/ 1577736 w 1842014"/>
                <a:gd name="connsiteY9" fmla="*/ 1170750 h 1929226"/>
                <a:gd name="connsiteX10" fmla="*/ 1580379 w 1842014"/>
                <a:gd name="connsiteY10" fmla="*/ 1368958 h 1929226"/>
                <a:gd name="connsiteX11" fmla="*/ 1464097 w 1842014"/>
                <a:gd name="connsiteY11" fmla="*/ 1490525 h 1929226"/>
                <a:gd name="connsiteX12" fmla="*/ 1363671 w 1842014"/>
                <a:gd name="connsiteY12" fmla="*/ 1435027 h 1929226"/>
                <a:gd name="connsiteX13" fmla="*/ 1099394 w 1842014"/>
                <a:gd name="connsiteY13" fmla="*/ 1546024 h 1929226"/>
                <a:gd name="connsiteX14" fmla="*/ 1139035 w 1842014"/>
                <a:gd name="connsiteY14" fmla="*/ 1627950 h 1929226"/>
                <a:gd name="connsiteX15" fmla="*/ 1006897 w 1842014"/>
                <a:gd name="connsiteY15" fmla="*/ 1635878 h 1929226"/>
                <a:gd name="connsiteX16" fmla="*/ 1028039 w 1842014"/>
                <a:gd name="connsiteY16" fmla="*/ 1686091 h 1929226"/>
                <a:gd name="connsiteX17" fmla="*/ 940827 w 1842014"/>
                <a:gd name="connsiteY17" fmla="*/ 1746874 h 1929226"/>
                <a:gd name="connsiteX18" fmla="*/ 938185 w 1842014"/>
                <a:gd name="connsiteY18" fmla="*/ 1889584 h 1929226"/>
                <a:gd name="connsiteX19" fmla="*/ 753190 w 1842014"/>
                <a:gd name="connsiteY19" fmla="*/ 1857871 h 1929226"/>
                <a:gd name="connsiteX20" fmla="*/ 779618 w 1842014"/>
                <a:gd name="connsiteY20" fmla="*/ 1902798 h 1929226"/>
                <a:gd name="connsiteX21" fmla="*/ 766404 w 1842014"/>
                <a:gd name="connsiteY21" fmla="*/ 1926583 h 1929226"/>
                <a:gd name="connsiteX22" fmla="*/ 713549 w 1842014"/>
                <a:gd name="connsiteY22" fmla="*/ 1929226 h 1929226"/>
                <a:gd name="connsiteX23" fmla="*/ 644837 w 1842014"/>
                <a:gd name="connsiteY23" fmla="*/ 1810301 h 1929226"/>
                <a:gd name="connsiteX24" fmla="*/ 568196 w 1842014"/>
                <a:gd name="connsiteY24" fmla="*/ 1815587 h 1929226"/>
                <a:gd name="connsiteX25" fmla="*/ 544411 w 1842014"/>
                <a:gd name="connsiteY25" fmla="*/ 1789159 h 1929226"/>
                <a:gd name="connsiteX26" fmla="*/ 502127 w 1842014"/>
                <a:gd name="connsiteY26" fmla="*/ 1794444 h 1929226"/>
                <a:gd name="connsiteX27" fmla="*/ 457200 w 1842014"/>
                <a:gd name="connsiteY27" fmla="*/ 1860514 h 1929226"/>
                <a:gd name="connsiteX28" fmla="*/ 182351 w 1842014"/>
                <a:gd name="connsiteY28" fmla="*/ 1783873 h 1929226"/>
                <a:gd name="connsiteX29" fmla="*/ 221993 w 1842014"/>
                <a:gd name="connsiteY29" fmla="*/ 1744232 h 1929226"/>
                <a:gd name="connsiteX30" fmla="*/ 208779 w 1842014"/>
                <a:gd name="connsiteY30" fmla="*/ 1635878 h 1929226"/>
                <a:gd name="connsiteX31" fmla="*/ 258992 w 1842014"/>
                <a:gd name="connsiteY31" fmla="*/ 1477311 h 1929226"/>
                <a:gd name="connsiteX32" fmla="*/ 237849 w 1842014"/>
                <a:gd name="connsiteY32" fmla="*/ 1416528 h 1929226"/>
                <a:gd name="connsiteX33" fmla="*/ 327704 w 1842014"/>
                <a:gd name="connsiteY33" fmla="*/ 1411242 h 1929226"/>
                <a:gd name="connsiteX34" fmla="*/ 369988 w 1842014"/>
                <a:gd name="connsiteY34" fmla="*/ 1519596 h 1929226"/>
                <a:gd name="connsiteX35" fmla="*/ 499484 w 1842014"/>
                <a:gd name="connsiteY35" fmla="*/ 1482597 h 1929226"/>
                <a:gd name="connsiteX36" fmla="*/ 454557 w 1842014"/>
                <a:gd name="connsiteY36" fmla="*/ 1405957 h 1929226"/>
                <a:gd name="connsiteX37" fmla="*/ 325061 w 1842014"/>
                <a:gd name="connsiteY37" fmla="*/ 1361029 h 1929226"/>
                <a:gd name="connsiteX38" fmla="*/ 332989 w 1842014"/>
                <a:gd name="connsiteY38" fmla="*/ 1273818 h 1929226"/>
                <a:gd name="connsiteX39" fmla="*/ 174423 w 1842014"/>
                <a:gd name="connsiteY39" fmla="*/ 1239462 h 1929226"/>
                <a:gd name="connsiteX40" fmla="*/ 272205 w 1842014"/>
                <a:gd name="connsiteY40" fmla="*/ 1088824 h 1929226"/>
                <a:gd name="connsiteX41" fmla="*/ 364703 w 1842014"/>
                <a:gd name="connsiteY41" fmla="*/ 1057110 h 1929226"/>
                <a:gd name="connsiteX42" fmla="*/ 356774 w 1842014"/>
                <a:gd name="connsiteY42" fmla="*/ 1014826 h 1929226"/>
                <a:gd name="connsiteX43" fmla="*/ 367345 w 1842014"/>
                <a:gd name="connsiteY43" fmla="*/ 938185 h 1929226"/>
                <a:gd name="connsiteX44" fmla="*/ 343560 w 1842014"/>
                <a:gd name="connsiteY44" fmla="*/ 917043 h 1929226"/>
                <a:gd name="connsiteX45" fmla="*/ 269563 w 1842014"/>
                <a:gd name="connsiteY45" fmla="*/ 887973 h 1929226"/>
                <a:gd name="connsiteX46" fmla="*/ 264277 w 1842014"/>
                <a:gd name="connsiteY46" fmla="*/ 850974 h 1929226"/>
                <a:gd name="connsiteX47" fmla="*/ 280134 w 1842014"/>
                <a:gd name="connsiteY47" fmla="*/ 776976 h 1929226"/>
                <a:gd name="connsiteX48" fmla="*/ 385845 w 1842014"/>
                <a:gd name="connsiteY48" fmla="*/ 681836 h 1929226"/>
                <a:gd name="connsiteX49" fmla="*/ 335632 w 1842014"/>
                <a:gd name="connsiteY49" fmla="*/ 568197 h 1929226"/>
                <a:gd name="connsiteX50" fmla="*/ 124210 w 1842014"/>
                <a:gd name="connsiteY50" fmla="*/ 451915 h 1929226"/>
                <a:gd name="connsiteX51" fmla="*/ 34356 w 1842014"/>
                <a:gd name="connsiteY51" fmla="*/ 372632 h 1929226"/>
                <a:gd name="connsiteX52" fmla="*/ 0 w 1842014"/>
                <a:gd name="connsiteY52" fmla="*/ 290706 h 1929226"/>
                <a:gd name="connsiteX53" fmla="*/ 13214 w 1842014"/>
                <a:gd name="connsiteY53" fmla="*/ 147996 h 1929226"/>
                <a:gd name="connsiteX54" fmla="*/ 449271 w 1842014"/>
                <a:gd name="connsiteY54" fmla="*/ 124211 h 1929226"/>
                <a:gd name="connsiteX55" fmla="*/ 565553 w 1842014"/>
                <a:gd name="connsiteY55" fmla="*/ 227279 h 1929226"/>
                <a:gd name="connsiteX56" fmla="*/ 782261 w 1842014"/>
                <a:gd name="connsiteY56" fmla="*/ 237850 h 1929226"/>
                <a:gd name="connsiteX57" fmla="*/ 824545 w 1842014"/>
                <a:gd name="connsiteY57" fmla="*/ 177066 h 1929226"/>
                <a:gd name="connsiteX58" fmla="*/ 893257 w 1842014"/>
                <a:gd name="connsiteY58" fmla="*/ 5286 h 1929226"/>
                <a:gd name="connsiteX59" fmla="*/ 940827 w 1842014"/>
                <a:gd name="connsiteY59" fmla="*/ 0 h 1929226"/>
                <a:gd name="connsiteX60" fmla="*/ 1083537 w 1842014"/>
                <a:gd name="connsiteY60" fmla="*/ 269563 h 1929226"/>
                <a:gd name="connsiteX61" fmla="*/ 1043896 w 1842014"/>
                <a:gd name="connsiteY61" fmla="*/ 332990 h 1929226"/>
                <a:gd name="connsiteX62" fmla="*/ 882686 w 1842014"/>
                <a:gd name="connsiteY62" fmla="*/ 420202 h 1929226"/>
                <a:gd name="connsiteX63" fmla="*/ 906471 w 1842014"/>
                <a:gd name="connsiteY63" fmla="*/ 475700 h 1929226"/>
                <a:gd name="connsiteX64" fmla="*/ 1276460 w 1842014"/>
                <a:gd name="connsiteY64" fmla="*/ 314491 h 1929226"/>
                <a:gd name="connsiteX65" fmla="*/ 1363671 w 1842014"/>
                <a:gd name="connsiteY65" fmla="*/ 295991 h 1929226"/>
                <a:gd name="connsiteX66" fmla="*/ 1736303 w 1842014"/>
                <a:gd name="connsiteY66" fmla="*/ 475700 h 1929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842014" h="1929226">
                  <a:moveTo>
                    <a:pt x="1736303" y="475700"/>
                  </a:moveTo>
                  <a:lnTo>
                    <a:pt x="1768016" y="607839"/>
                  </a:lnTo>
                  <a:lnTo>
                    <a:pt x="1686090" y="713550"/>
                  </a:lnTo>
                  <a:lnTo>
                    <a:pt x="1741588" y="856259"/>
                  </a:lnTo>
                  <a:lnTo>
                    <a:pt x="1733660" y="922329"/>
                  </a:lnTo>
                  <a:lnTo>
                    <a:pt x="1842014" y="1102037"/>
                  </a:lnTo>
                  <a:lnTo>
                    <a:pt x="1741588" y="1107323"/>
                  </a:lnTo>
                  <a:lnTo>
                    <a:pt x="1720446" y="1154893"/>
                  </a:lnTo>
                  <a:lnTo>
                    <a:pt x="1720446" y="1213034"/>
                  </a:lnTo>
                  <a:lnTo>
                    <a:pt x="1577736" y="1170750"/>
                  </a:lnTo>
                  <a:lnTo>
                    <a:pt x="1580379" y="1368958"/>
                  </a:lnTo>
                  <a:lnTo>
                    <a:pt x="1464097" y="1490525"/>
                  </a:lnTo>
                  <a:lnTo>
                    <a:pt x="1363671" y="1435027"/>
                  </a:lnTo>
                  <a:lnTo>
                    <a:pt x="1099394" y="1546024"/>
                  </a:lnTo>
                  <a:lnTo>
                    <a:pt x="1139035" y="1627950"/>
                  </a:lnTo>
                  <a:lnTo>
                    <a:pt x="1006897" y="1635878"/>
                  </a:lnTo>
                  <a:lnTo>
                    <a:pt x="1028039" y="1686091"/>
                  </a:lnTo>
                  <a:lnTo>
                    <a:pt x="940827" y="1746874"/>
                  </a:lnTo>
                  <a:cubicBezTo>
                    <a:pt x="939946" y="1794444"/>
                    <a:pt x="939066" y="1842014"/>
                    <a:pt x="938185" y="1889584"/>
                  </a:cubicBezTo>
                  <a:lnTo>
                    <a:pt x="753190" y="1857871"/>
                  </a:lnTo>
                  <a:lnTo>
                    <a:pt x="779618" y="1902798"/>
                  </a:lnTo>
                  <a:lnTo>
                    <a:pt x="766404" y="1926583"/>
                  </a:lnTo>
                  <a:lnTo>
                    <a:pt x="713549" y="1929226"/>
                  </a:lnTo>
                  <a:lnTo>
                    <a:pt x="644837" y="1810301"/>
                  </a:lnTo>
                  <a:lnTo>
                    <a:pt x="568196" y="1815587"/>
                  </a:lnTo>
                  <a:lnTo>
                    <a:pt x="544411" y="1789159"/>
                  </a:lnTo>
                  <a:lnTo>
                    <a:pt x="502127" y="1794444"/>
                  </a:lnTo>
                  <a:lnTo>
                    <a:pt x="457200" y="1860514"/>
                  </a:lnTo>
                  <a:lnTo>
                    <a:pt x="182351" y="1783873"/>
                  </a:lnTo>
                  <a:lnTo>
                    <a:pt x="221993" y="1744232"/>
                  </a:lnTo>
                  <a:lnTo>
                    <a:pt x="208779" y="1635878"/>
                  </a:lnTo>
                  <a:lnTo>
                    <a:pt x="258992" y="1477311"/>
                  </a:lnTo>
                  <a:lnTo>
                    <a:pt x="237849" y="1416528"/>
                  </a:lnTo>
                  <a:lnTo>
                    <a:pt x="327704" y="1411242"/>
                  </a:lnTo>
                  <a:lnTo>
                    <a:pt x="369988" y="1519596"/>
                  </a:lnTo>
                  <a:lnTo>
                    <a:pt x="499484" y="1482597"/>
                  </a:lnTo>
                  <a:lnTo>
                    <a:pt x="454557" y="1405957"/>
                  </a:lnTo>
                  <a:lnTo>
                    <a:pt x="325061" y="1361029"/>
                  </a:lnTo>
                  <a:lnTo>
                    <a:pt x="332989" y="1273818"/>
                  </a:lnTo>
                  <a:lnTo>
                    <a:pt x="174423" y="1239462"/>
                  </a:lnTo>
                  <a:lnTo>
                    <a:pt x="272205" y="1088824"/>
                  </a:lnTo>
                  <a:lnTo>
                    <a:pt x="364703" y="1057110"/>
                  </a:lnTo>
                  <a:lnTo>
                    <a:pt x="356774" y="1014826"/>
                  </a:lnTo>
                  <a:lnTo>
                    <a:pt x="367345" y="938185"/>
                  </a:lnTo>
                  <a:lnTo>
                    <a:pt x="343560" y="917043"/>
                  </a:lnTo>
                  <a:lnTo>
                    <a:pt x="269563" y="887973"/>
                  </a:lnTo>
                  <a:lnTo>
                    <a:pt x="264277" y="850974"/>
                  </a:lnTo>
                  <a:lnTo>
                    <a:pt x="280134" y="776976"/>
                  </a:lnTo>
                  <a:lnTo>
                    <a:pt x="385845" y="681836"/>
                  </a:lnTo>
                  <a:lnTo>
                    <a:pt x="335632" y="568197"/>
                  </a:lnTo>
                  <a:lnTo>
                    <a:pt x="124210" y="451915"/>
                  </a:lnTo>
                  <a:lnTo>
                    <a:pt x="34356" y="372632"/>
                  </a:lnTo>
                  <a:lnTo>
                    <a:pt x="0" y="290706"/>
                  </a:lnTo>
                  <a:lnTo>
                    <a:pt x="13214" y="147996"/>
                  </a:lnTo>
                  <a:lnTo>
                    <a:pt x="449271" y="124211"/>
                  </a:lnTo>
                  <a:lnTo>
                    <a:pt x="565553" y="227279"/>
                  </a:lnTo>
                  <a:lnTo>
                    <a:pt x="782261" y="237850"/>
                  </a:lnTo>
                  <a:lnTo>
                    <a:pt x="824545" y="177066"/>
                  </a:lnTo>
                  <a:lnTo>
                    <a:pt x="893257" y="5286"/>
                  </a:lnTo>
                  <a:lnTo>
                    <a:pt x="940827" y="0"/>
                  </a:lnTo>
                  <a:lnTo>
                    <a:pt x="1083537" y="269563"/>
                  </a:lnTo>
                  <a:lnTo>
                    <a:pt x="1043896" y="332990"/>
                  </a:lnTo>
                  <a:lnTo>
                    <a:pt x="882686" y="420202"/>
                  </a:lnTo>
                  <a:lnTo>
                    <a:pt x="906471" y="475700"/>
                  </a:lnTo>
                  <a:lnTo>
                    <a:pt x="1276460" y="314491"/>
                  </a:lnTo>
                  <a:lnTo>
                    <a:pt x="1363671" y="295991"/>
                  </a:lnTo>
                  <a:lnTo>
                    <a:pt x="1736303" y="47570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Полилиния 63"/>
            <p:cNvSpPr/>
            <p:nvPr/>
          </p:nvSpPr>
          <p:spPr>
            <a:xfrm>
              <a:off x="6726867" y="3893253"/>
              <a:ext cx="1970725" cy="1399702"/>
            </a:xfrm>
            <a:custGeom>
              <a:avLst/>
              <a:gdLst>
                <a:gd name="connsiteX0" fmla="*/ 150638 w 1958296"/>
                <a:gd name="connsiteY0" fmla="*/ 97783 h 1762731"/>
                <a:gd name="connsiteX1" fmla="*/ 306561 w 1958296"/>
                <a:gd name="connsiteY1" fmla="*/ 0 h 1762731"/>
                <a:gd name="connsiteX2" fmla="*/ 375274 w 1958296"/>
                <a:gd name="connsiteY2" fmla="*/ 7928 h 1762731"/>
                <a:gd name="connsiteX3" fmla="*/ 628980 w 1958296"/>
                <a:gd name="connsiteY3" fmla="*/ 140067 h 1762731"/>
                <a:gd name="connsiteX4" fmla="*/ 544411 w 1958296"/>
                <a:gd name="connsiteY4" fmla="*/ 163852 h 1762731"/>
                <a:gd name="connsiteX5" fmla="*/ 496841 w 1958296"/>
                <a:gd name="connsiteY5" fmla="*/ 486271 h 1762731"/>
                <a:gd name="connsiteX6" fmla="*/ 544411 w 1958296"/>
                <a:gd name="connsiteY6" fmla="*/ 536483 h 1762731"/>
                <a:gd name="connsiteX7" fmla="*/ 642194 w 1958296"/>
                <a:gd name="connsiteY7" fmla="*/ 562911 h 1762731"/>
                <a:gd name="connsiteX8" fmla="*/ 615766 w 1958296"/>
                <a:gd name="connsiteY8" fmla="*/ 660694 h 1762731"/>
                <a:gd name="connsiteX9" fmla="*/ 734691 w 1958296"/>
                <a:gd name="connsiteY9" fmla="*/ 700335 h 1762731"/>
                <a:gd name="connsiteX10" fmla="*/ 739977 w 1958296"/>
                <a:gd name="connsiteY10" fmla="*/ 742620 h 1762731"/>
                <a:gd name="connsiteX11" fmla="*/ 869472 w 1958296"/>
                <a:gd name="connsiteY11" fmla="*/ 724120 h 1762731"/>
                <a:gd name="connsiteX12" fmla="*/ 890615 w 1958296"/>
                <a:gd name="connsiteY12" fmla="*/ 644837 h 1762731"/>
                <a:gd name="connsiteX13" fmla="*/ 1049181 w 1958296"/>
                <a:gd name="connsiteY13" fmla="*/ 605196 h 1762731"/>
                <a:gd name="connsiteX14" fmla="*/ 1070323 w 1958296"/>
                <a:gd name="connsiteY14" fmla="*/ 655408 h 1762731"/>
                <a:gd name="connsiteX15" fmla="*/ 1173392 w 1958296"/>
                <a:gd name="connsiteY15" fmla="*/ 589339 h 1762731"/>
                <a:gd name="connsiteX16" fmla="*/ 1197177 w 1958296"/>
                <a:gd name="connsiteY16" fmla="*/ 650123 h 1762731"/>
                <a:gd name="connsiteX17" fmla="*/ 1247389 w 1958296"/>
                <a:gd name="connsiteY17" fmla="*/ 652765 h 1762731"/>
                <a:gd name="connsiteX18" fmla="*/ 1218319 w 1958296"/>
                <a:gd name="connsiteY18" fmla="*/ 792833 h 1762731"/>
                <a:gd name="connsiteX19" fmla="*/ 1358386 w 1958296"/>
                <a:gd name="connsiteY19" fmla="*/ 766405 h 1762731"/>
                <a:gd name="connsiteX20" fmla="*/ 1387456 w 1958296"/>
                <a:gd name="connsiteY20" fmla="*/ 856259 h 1762731"/>
                <a:gd name="connsiteX21" fmla="*/ 1355743 w 1958296"/>
                <a:gd name="connsiteY21" fmla="*/ 880044 h 1762731"/>
                <a:gd name="connsiteX22" fmla="*/ 1350457 w 1958296"/>
                <a:gd name="connsiteY22" fmla="*/ 959327 h 1762731"/>
                <a:gd name="connsiteX23" fmla="*/ 1421812 w 1958296"/>
                <a:gd name="connsiteY23" fmla="*/ 996326 h 1762731"/>
                <a:gd name="connsiteX24" fmla="*/ 1495810 w 1958296"/>
                <a:gd name="connsiteY24" fmla="*/ 858902 h 1762731"/>
                <a:gd name="connsiteX25" fmla="*/ 1561879 w 1958296"/>
                <a:gd name="connsiteY25" fmla="*/ 861545 h 1762731"/>
                <a:gd name="connsiteX26" fmla="*/ 1604164 w 1958296"/>
                <a:gd name="connsiteY26" fmla="*/ 845688 h 1762731"/>
                <a:gd name="connsiteX27" fmla="*/ 1601521 w 1958296"/>
                <a:gd name="connsiteY27" fmla="*/ 729406 h 1762731"/>
                <a:gd name="connsiteX28" fmla="*/ 1657019 w 1958296"/>
                <a:gd name="connsiteY28" fmla="*/ 821903 h 1762731"/>
                <a:gd name="connsiteX29" fmla="*/ 1765373 w 1958296"/>
                <a:gd name="connsiteY29" fmla="*/ 816617 h 1762731"/>
                <a:gd name="connsiteX30" fmla="*/ 1805015 w 1958296"/>
                <a:gd name="connsiteY30" fmla="*/ 872116 h 1762731"/>
                <a:gd name="connsiteX31" fmla="*/ 1818229 w 1958296"/>
                <a:gd name="connsiteY31" fmla="*/ 1038611 h 1762731"/>
                <a:gd name="connsiteX32" fmla="*/ 1900155 w 1958296"/>
                <a:gd name="connsiteY32" fmla="*/ 1109965 h 1762731"/>
                <a:gd name="connsiteX33" fmla="*/ 1929225 w 1958296"/>
                <a:gd name="connsiteY33" fmla="*/ 1289674 h 1762731"/>
                <a:gd name="connsiteX34" fmla="*/ 1744231 w 1958296"/>
                <a:gd name="connsiteY34" fmla="*/ 1561880 h 1762731"/>
                <a:gd name="connsiteX35" fmla="*/ 1778587 w 1958296"/>
                <a:gd name="connsiteY35" fmla="*/ 1614735 h 1762731"/>
                <a:gd name="connsiteX36" fmla="*/ 1958296 w 1958296"/>
                <a:gd name="connsiteY36" fmla="*/ 1712518 h 1762731"/>
                <a:gd name="connsiteX37" fmla="*/ 1844656 w 1958296"/>
                <a:gd name="connsiteY37" fmla="*/ 1762731 h 1762731"/>
                <a:gd name="connsiteX38" fmla="*/ 1651734 w 1958296"/>
                <a:gd name="connsiteY38" fmla="*/ 1643806 h 1762731"/>
                <a:gd name="connsiteX39" fmla="*/ 1686090 w 1958296"/>
                <a:gd name="connsiteY39" fmla="*/ 1561880 h 1762731"/>
                <a:gd name="connsiteX40" fmla="*/ 1577736 w 1958296"/>
                <a:gd name="connsiteY40" fmla="*/ 1543381 h 1762731"/>
                <a:gd name="connsiteX41" fmla="*/ 1588307 w 1958296"/>
                <a:gd name="connsiteY41" fmla="*/ 1466740 h 1762731"/>
                <a:gd name="connsiteX42" fmla="*/ 1535452 w 1958296"/>
                <a:gd name="connsiteY42" fmla="*/ 1485239 h 1762731"/>
                <a:gd name="connsiteX43" fmla="*/ 1485239 w 1958296"/>
                <a:gd name="connsiteY43" fmla="*/ 1440312 h 1762731"/>
                <a:gd name="connsiteX44" fmla="*/ 1466740 w 1958296"/>
                <a:gd name="connsiteY44" fmla="*/ 1516953 h 1762731"/>
                <a:gd name="connsiteX45" fmla="*/ 1458811 w 1958296"/>
                <a:gd name="connsiteY45" fmla="*/ 1664948 h 1762731"/>
                <a:gd name="connsiteX46" fmla="*/ 1395385 w 1958296"/>
                <a:gd name="connsiteY46" fmla="*/ 1651734 h 1762731"/>
                <a:gd name="connsiteX47" fmla="*/ 1361029 w 1958296"/>
                <a:gd name="connsiteY47" fmla="*/ 1546023 h 1762731"/>
                <a:gd name="connsiteX48" fmla="*/ 1265889 w 1958296"/>
                <a:gd name="connsiteY48" fmla="*/ 1564523 h 1762731"/>
                <a:gd name="connsiteX49" fmla="*/ 1242104 w 1958296"/>
                <a:gd name="connsiteY49" fmla="*/ 1583022 h 1762731"/>
                <a:gd name="connsiteX50" fmla="*/ 1168106 w 1958296"/>
                <a:gd name="connsiteY50" fmla="*/ 1556594 h 1762731"/>
                <a:gd name="connsiteX51" fmla="*/ 1154892 w 1958296"/>
                <a:gd name="connsiteY51" fmla="*/ 1487882 h 1762731"/>
                <a:gd name="connsiteX52" fmla="*/ 1046538 w 1958296"/>
                <a:gd name="connsiteY52" fmla="*/ 1395385 h 1762731"/>
                <a:gd name="connsiteX53" fmla="*/ 1057109 w 1958296"/>
                <a:gd name="connsiteY53" fmla="*/ 1371600 h 1762731"/>
                <a:gd name="connsiteX54" fmla="*/ 1117893 w 1958296"/>
                <a:gd name="connsiteY54" fmla="*/ 1387457 h 1762731"/>
                <a:gd name="connsiteX55" fmla="*/ 1281745 w 1958296"/>
                <a:gd name="connsiteY55" fmla="*/ 1398028 h 1762731"/>
                <a:gd name="connsiteX56" fmla="*/ 1250032 w 1958296"/>
                <a:gd name="connsiteY56" fmla="*/ 1318745 h 1762731"/>
                <a:gd name="connsiteX57" fmla="*/ 1223604 w 1958296"/>
                <a:gd name="connsiteY57" fmla="*/ 1281746 h 1762731"/>
                <a:gd name="connsiteX58" fmla="*/ 1146964 w 1958296"/>
                <a:gd name="connsiteY58" fmla="*/ 1300245 h 1762731"/>
                <a:gd name="connsiteX59" fmla="*/ 1107322 w 1958296"/>
                <a:gd name="connsiteY59" fmla="*/ 1281746 h 1762731"/>
                <a:gd name="connsiteX60" fmla="*/ 1117893 w 1958296"/>
                <a:gd name="connsiteY60" fmla="*/ 1247390 h 1762731"/>
                <a:gd name="connsiteX61" fmla="*/ 1072966 w 1958296"/>
                <a:gd name="connsiteY61" fmla="*/ 1136393 h 1762731"/>
                <a:gd name="connsiteX62" fmla="*/ 1038610 w 1958296"/>
                <a:gd name="connsiteY62" fmla="*/ 1102037 h 1762731"/>
                <a:gd name="connsiteX63" fmla="*/ 972541 w 1958296"/>
                <a:gd name="connsiteY63" fmla="*/ 1125822 h 1762731"/>
                <a:gd name="connsiteX64" fmla="*/ 787546 w 1958296"/>
                <a:gd name="connsiteY64" fmla="*/ 1104680 h 1762731"/>
                <a:gd name="connsiteX65" fmla="*/ 687121 w 1958296"/>
                <a:gd name="connsiteY65" fmla="*/ 1170749 h 1762731"/>
                <a:gd name="connsiteX66" fmla="*/ 647479 w 1958296"/>
                <a:gd name="connsiteY66" fmla="*/ 1186606 h 1762731"/>
                <a:gd name="connsiteX67" fmla="*/ 594624 w 1958296"/>
                <a:gd name="connsiteY67" fmla="*/ 1331959 h 1762731"/>
                <a:gd name="connsiteX68" fmla="*/ 491556 w 1958296"/>
                <a:gd name="connsiteY68" fmla="*/ 1363672 h 1762731"/>
                <a:gd name="connsiteX69" fmla="*/ 443986 w 1958296"/>
                <a:gd name="connsiteY69" fmla="*/ 1321387 h 1762731"/>
                <a:gd name="connsiteX70" fmla="*/ 388487 w 1958296"/>
                <a:gd name="connsiteY70" fmla="*/ 1384814 h 1762731"/>
                <a:gd name="connsiteX71" fmla="*/ 388487 w 1958296"/>
                <a:gd name="connsiteY71" fmla="*/ 1300245 h 1762731"/>
                <a:gd name="connsiteX72" fmla="*/ 351489 w 1958296"/>
                <a:gd name="connsiteY72" fmla="*/ 1294960 h 1762731"/>
                <a:gd name="connsiteX73" fmla="*/ 261634 w 1958296"/>
                <a:gd name="connsiteY73" fmla="*/ 1321387 h 1762731"/>
                <a:gd name="connsiteX74" fmla="*/ 5285 w 1958296"/>
                <a:gd name="connsiteY74" fmla="*/ 1228890 h 1762731"/>
                <a:gd name="connsiteX75" fmla="*/ 58141 w 1958296"/>
                <a:gd name="connsiteY75" fmla="*/ 1117894 h 1762731"/>
                <a:gd name="connsiteX76" fmla="*/ 5285 w 1958296"/>
                <a:gd name="connsiteY76" fmla="*/ 1001612 h 1762731"/>
                <a:gd name="connsiteX77" fmla="*/ 0 w 1958296"/>
                <a:gd name="connsiteY77" fmla="*/ 806046 h 1762731"/>
                <a:gd name="connsiteX78" fmla="*/ 140067 w 1958296"/>
                <a:gd name="connsiteY78" fmla="*/ 845688 h 1762731"/>
                <a:gd name="connsiteX79" fmla="*/ 137424 w 1958296"/>
                <a:gd name="connsiteY79" fmla="*/ 787547 h 1762731"/>
                <a:gd name="connsiteX80" fmla="*/ 158566 w 1958296"/>
                <a:gd name="connsiteY80" fmla="*/ 745263 h 1762731"/>
                <a:gd name="connsiteX81" fmla="*/ 258992 w 1958296"/>
                <a:gd name="connsiteY81" fmla="*/ 737334 h 1762731"/>
                <a:gd name="connsiteX82" fmla="*/ 150638 w 1958296"/>
                <a:gd name="connsiteY82" fmla="*/ 554983 h 1762731"/>
                <a:gd name="connsiteX83" fmla="*/ 153281 w 1958296"/>
                <a:gd name="connsiteY83" fmla="*/ 478342 h 1762731"/>
                <a:gd name="connsiteX84" fmla="*/ 103068 w 1958296"/>
                <a:gd name="connsiteY84" fmla="*/ 354132 h 1762731"/>
                <a:gd name="connsiteX85" fmla="*/ 190279 w 1958296"/>
                <a:gd name="connsiteY85" fmla="*/ 229922 h 1762731"/>
                <a:gd name="connsiteX86" fmla="*/ 150638 w 1958296"/>
                <a:gd name="connsiteY86" fmla="*/ 97783 h 176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1958296" h="1762731">
                  <a:moveTo>
                    <a:pt x="150638" y="97783"/>
                  </a:moveTo>
                  <a:lnTo>
                    <a:pt x="306561" y="0"/>
                  </a:lnTo>
                  <a:lnTo>
                    <a:pt x="375274" y="7928"/>
                  </a:lnTo>
                  <a:lnTo>
                    <a:pt x="628980" y="140067"/>
                  </a:lnTo>
                  <a:lnTo>
                    <a:pt x="544411" y="163852"/>
                  </a:lnTo>
                  <a:lnTo>
                    <a:pt x="496841" y="486271"/>
                  </a:lnTo>
                  <a:lnTo>
                    <a:pt x="544411" y="536483"/>
                  </a:lnTo>
                  <a:lnTo>
                    <a:pt x="642194" y="562911"/>
                  </a:lnTo>
                  <a:lnTo>
                    <a:pt x="615766" y="660694"/>
                  </a:lnTo>
                  <a:lnTo>
                    <a:pt x="734691" y="700335"/>
                  </a:lnTo>
                  <a:lnTo>
                    <a:pt x="739977" y="742620"/>
                  </a:lnTo>
                  <a:lnTo>
                    <a:pt x="869472" y="724120"/>
                  </a:lnTo>
                  <a:lnTo>
                    <a:pt x="890615" y="644837"/>
                  </a:lnTo>
                  <a:lnTo>
                    <a:pt x="1049181" y="605196"/>
                  </a:lnTo>
                  <a:lnTo>
                    <a:pt x="1070323" y="655408"/>
                  </a:lnTo>
                  <a:lnTo>
                    <a:pt x="1173392" y="589339"/>
                  </a:lnTo>
                  <a:lnTo>
                    <a:pt x="1197177" y="650123"/>
                  </a:lnTo>
                  <a:lnTo>
                    <a:pt x="1247389" y="652765"/>
                  </a:lnTo>
                  <a:lnTo>
                    <a:pt x="1218319" y="792833"/>
                  </a:lnTo>
                  <a:lnTo>
                    <a:pt x="1358386" y="766405"/>
                  </a:lnTo>
                  <a:lnTo>
                    <a:pt x="1387456" y="856259"/>
                  </a:lnTo>
                  <a:lnTo>
                    <a:pt x="1355743" y="880044"/>
                  </a:lnTo>
                  <a:lnTo>
                    <a:pt x="1350457" y="959327"/>
                  </a:lnTo>
                  <a:lnTo>
                    <a:pt x="1421812" y="996326"/>
                  </a:lnTo>
                  <a:lnTo>
                    <a:pt x="1495810" y="858902"/>
                  </a:lnTo>
                  <a:lnTo>
                    <a:pt x="1561879" y="861545"/>
                  </a:lnTo>
                  <a:lnTo>
                    <a:pt x="1604164" y="845688"/>
                  </a:lnTo>
                  <a:lnTo>
                    <a:pt x="1601521" y="729406"/>
                  </a:lnTo>
                  <a:lnTo>
                    <a:pt x="1657019" y="821903"/>
                  </a:lnTo>
                  <a:lnTo>
                    <a:pt x="1765373" y="816617"/>
                  </a:lnTo>
                  <a:lnTo>
                    <a:pt x="1805015" y="872116"/>
                  </a:lnTo>
                  <a:lnTo>
                    <a:pt x="1818229" y="1038611"/>
                  </a:lnTo>
                  <a:lnTo>
                    <a:pt x="1900155" y="1109965"/>
                  </a:lnTo>
                  <a:lnTo>
                    <a:pt x="1929225" y="1289674"/>
                  </a:lnTo>
                  <a:lnTo>
                    <a:pt x="1744231" y="1561880"/>
                  </a:lnTo>
                  <a:lnTo>
                    <a:pt x="1778587" y="1614735"/>
                  </a:lnTo>
                  <a:lnTo>
                    <a:pt x="1958296" y="1712518"/>
                  </a:lnTo>
                  <a:lnTo>
                    <a:pt x="1844656" y="1762731"/>
                  </a:lnTo>
                  <a:lnTo>
                    <a:pt x="1651734" y="1643806"/>
                  </a:lnTo>
                  <a:lnTo>
                    <a:pt x="1686090" y="1561880"/>
                  </a:lnTo>
                  <a:lnTo>
                    <a:pt x="1577736" y="1543381"/>
                  </a:lnTo>
                  <a:lnTo>
                    <a:pt x="1588307" y="1466740"/>
                  </a:lnTo>
                  <a:lnTo>
                    <a:pt x="1535452" y="1485239"/>
                  </a:lnTo>
                  <a:lnTo>
                    <a:pt x="1485239" y="1440312"/>
                  </a:lnTo>
                  <a:lnTo>
                    <a:pt x="1466740" y="1516953"/>
                  </a:lnTo>
                  <a:lnTo>
                    <a:pt x="1458811" y="1664948"/>
                  </a:lnTo>
                  <a:lnTo>
                    <a:pt x="1395385" y="1651734"/>
                  </a:lnTo>
                  <a:lnTo>
                    <a:pt x="1361029" y="1546023"/>
                  </a:lnTo>
                  <a:lnTo>
                    <a:pt x="1265889" y="1564523"/>
                  </a:lnTo>
                  <a:lnTo>
                    <a:pt x="1242104" y="1583022"/>
                  </a:lnTo>
                  <a:lnTo>
                    <a:pt x="1168106" y="1556594"/>
                  </a:lnTo>
                  <a:lnTo>
                    <a:pt x="1154892" y="1487882"/>
                  </a:lnTo>
                  <a:lnTo>
                    <a:pt x="1046538" y="1395385"/>
                  </a:lnTo>
                  <a:lnTo>
                    <a:pt x="1057109" y="1371600"/>
                  </a:lnTo>
                  <a:lnTo>
                    <a:pt x="1117893" y="1387457"/>
                  </a:lnTo>
                  <a:lnTo>
                    <a:pt x="1281745" y="1398028"/>
                  </a:lnTo>
                  <a:lnTo>
                    <a:pt x="1250032" y="1318745"/>
                  </a:lnTo>
                  <a:lnTo>
                    <a:pt x="1223604" y="1281746"/>
                  </a:lnTo>
                  <a:lnTo>
                    <a:pt x="1146964" y="1300245"/>
                  </a:lnTo>
                  <a:lnTo>
                    <a:pt x="1107322" y="1281746"/>
                  </a:lnTo>
                  <a:lnTo>
                    <a:pt x="1117893" y="1247390"/>
                  </a:lnTo>
                  <a:lnTo>
                    <a:pt x="1072966" y="1136393"/>
                  </a:lnTo>
                  <a:lnTo>
                    <a:pt x="1038610" y="1102037"/>
                  </a:lnTo>
                  <a:lnTo>
                    <a:pt x="972541" y="1125822"/>
                  </a:lnTo>
                  <a:lnTo>
                    <a:pt x="787546" y="1104680"/>
                  </a:lnTo>
                  <a:lnTo>
                    <a:pt x="687121" y="1170749"/>
                  </a:lnTo>
                  <a:lnTo>
                    <a:pt x="647479" y="1186606"/>
                  </a:lnTo>
                  <a:lnTo>
                    <a:pt x="594624" y="1331959"/>
                  </a:lnTo>
                  <a:lnTo>
                    <a:pt x="491556" y="1363672"/>
                  </a:lnTo>
                  <a:lnTo>
                    <a:pt x="443986" y="1321387"/>
                  </a:lnTo>
                  <a:lnTo>
                    <a:pt x="388487" y="1384814"/>
                  </a:lnTo>
                  <a:lnTo>
                    <a:pt x="388487" y="1300245"/>
                  </a:lnTo>
                  <a:lnTo>
                    <a:pt x="351489" y="1294960"/>
                  </a:lnTo>
                  <a:lnTo>
                    <a:pt x="261634" y="1321387"/>
                  </a:lnTo>
                  <a:lnTo>
                    <a:pt x="5285" y="1228890"/>
                  </a:lnTo>
                  <a:lnTo>
                    <a:pt x="58141" y="1117894"/>
                  </a:lnTo>
                  <a:lnTo>
                    <a:pt x="5285" y="1001612"/>
                  </a:lnTo>
                  <a:lnTo>
                    <a:pt x="0" y="806046"/>
                  </a:lnTo>
                  <a:lnTo>
                    <a:pt x="140067" y="845688"/>
                  </a:lnTo>
                  <a:lnTo>
                    <a:pt x="137424" y="787547"/>
                  </a:lnTo>
                  <a:lnTo>
                    <a:pt x="158566" y="745263"/>
                  </a:lnTo>
                  <a:lnTo>
                    <a:pt x="258992" y="737334"/>
                  </a:lnTo>
                  <a:lnTo>
                    <a:pt x="150638" y="554983"/>
                  </a:lnTo>
                  <a:lnTo>
                    <a:pt x="153281" y="478342"/>
                  </a:lnTo>
                  <a:lnTo>
                    <a:pt x="103068" y="354132"/>
                  </a:lnTo>
                  <a:lnTo>
                    <a:pt x="190279" y="229922"/>
                  </a:lnTo>
                  <a:lnTo>
                    <a:pt x="150638" y="9778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Полилиния 74"/>
            <p:cNvSpPr/>
            <p:nvPr/>
          </p:nvSpPr>
          <p:spPr>
            <a:xfrm>
              <a:off x="7142553" y="4766230"/>
              <a:ext cx="1087755" cy="749166"/>
            </a:xfrm>
            <a:custGeom>
              <a:avLst/>
              <a:gdLst>
                <a:gd name="connsiteX0" fmla="*/ 73998 w 1080895"/>
                <a:gd name="connsiteY0" fmla="*/ 256349 h 943471"/>
                <a:gd name="connsiteX1" fmla="*/ 89854 w 1080895"/>
                <a:gd name="connsiteY1" fmla="*/ 417559 h 943471"/>
                <a:gd name="connsiteX2" fmla="*/ 0 w 1080895"/>
                <a:gd name="connsiteY2" fmla="*/ 428130 h 943471"/>
                <a:gd name="connsiteX3" fmla="*/ 179709 w 1080895"/>
                <a:gd name="connsiteY3" fmla="*/ 507413 h 943471"/>
                <a:gd name="connsiteX4" fmla="*/ 169138 w 1080895"/>
                <a:gd name="connsiteY4" fmla="*/ 702978 h 943471"/>
                <a:gd name="connsiteX5" fmla="*/ 81926 w 1080895"/>
                <a:gd name="connsiteY5" fmla="*/ 771690 h 943471"/>
                <a:gd name="connsiteX6" fmla="*/ 303919 w 1080895"/>
                <a:gd name="connsiteY6" fmla="*/ 943471 h 943471"/>
                <a:gd name="connsiteX7" fmla="*/ 369988 w 1080895"/>
                <a:gd name="connsiteY7" fmla="*/ 882687 h 943471"/>
                <a:gd name="connsiteX8" fmla="*/ 327704 w 1080895"/>
                <a:gd name="connsiteY8" fmla="*/ 771690 h 943471"/>
                <a:gd name="connsiteX9" fmla="*/ 422844 w 1080895"/>
                <a:gd name="connsiteY9" fmla="*/ 758476 h 943471"/>
                <a:gd name="connsiteX10" fmla="*/ 425487 w 1080895"/>
                <a:gd name="connsiteY10" fmla="*/ 742620 h 943471"/>
                <a:gd name="connsiteX11" fmla="*/ 890615 w 1080895"/>
                <a:gd name="connsiteY11" fmla="*/ 695050 h 943471"/>
                <a:gd name="connsiteX12" fmla="*/ 909114 w 1080895"/>
                <a:gd name="connsiteY12" fmla="*/ 671265 h 943471"/>
                <a:gd name="connsiteX13" fmla="*/ 1080895 w 1080895"/>
                <a:gd name="connsiteY13" fmla="*/ 650123 h 943471"/>
                <a:gd name="connsiteX14" fmla="*/ 1043896 w 1080895"/>
                <a:gd name="connsiteY14" fmla="*/ 565554 h 943471"/>
                <a:gd name="connsiteX15" fmla="*/ 980469 w 1080895"/>
                <a:gd name="connsiteY15" fmla="*/ 554983 h 943471"/>
                <a:gd name="connsiteX16" fmla="*/ 940828 w 1080895"/>
                <a:gd name="connsiteY16" fmla="*/ 449272 h 943471"/>
                <a:gd name="connsiteX17" fmla="*/ 837760 w 1080895"/>
                <a:gd name="connsiteY17" fmla="*/ 465128 h 943471"/>
                <a:gd name="connsiteX18" fmla="*/ 821903 w 1080895"/>
                <a:gd name="connsiteY18" fmla="*/ 486271 h 943471"/>
                <a:gd name="connsiteX19" fmla="*/ 745262 w 1080895"/>
                <a:gd name="connsiteY19" fmla="*/ 457200 h 943471"/>
                <a:gd name="connsiteX20" fmla="*/ 739977 w 1080895"/>
                <a:gd name="connsiteY20" fmla="*/ 383202 h 943471"/>
                <a:gd name="connsiteX21" fmla="*/ 626338 w 1080895"/>
                <a:gd name="connsiteY21" fmla="*/ 293348 h 943471"/>
                <a:gd name="connsiteX22" fmla="*/ 636909 w 1080895"/>
                <a:gd name="connsiteY22" fmla="*/ 266920 h 943471"/>
                <a:gd name="connsiteX23" fmla="*/ 869473 w 1080895"/>
                <a:gd name="connsiteY23" fmla="*/ 298634 h 943471"/>
                <a:gd name="connsiteX24" fmla="*/ 840402 w 1080895"/>
                <a:gd name="connsiteY24" fmla="*/ 214065 h 943471"/>
                <a:gd name="connsiteX25" fmla="*/ 806046 w 1080895"/>
                <a:gd name="connsiteY25" fmla="*/ 179709 h 943471"/>
                <a:gd name="connsiteX26" fmla="*/ 729406 w 1080895"/>
                <a:gd name="connsiteY26" fmla="*/ 200851 h 943471"/>
                <a:gd name="connsiteX27" fmla="*/ 692407 w 1080895"/>
                <a:gd name="connsiteY27" fmla="*/ 182352 h 943471"/>
                <a:gd name="connsiteX28" fmla="*/ 700335 w 1080895"/>
                <a:gd name="connsiteY28" fmla="*/ 142710 h 943471"/>
                <a:gd name="connsiteX29" fmla="*/ 660694 w 1080895"/>
                <a:gd name="connsiteY29" fmla="*/ 42285 h 943471"/>
                <a:gd name="connsiteX30" fmla="*/ 621052 w 1080895"/>
                <a:gd name="connsiteY30" fmla="*/ 0 h 943471"/>
                <a:gd name="connsiteX31" fmla="*/ 549697 w 1080895"/>
                <a:gd name="connsiteY31" fmla="*/ 29071 h 943471"/>
                <a:gd name="connsiteX32" fmla="*/ 364703 w 1080895"/>
                <a:gd name="connsiteY32" fmla="*/ 2643 h 943471"/>
                <a:gd name="connsiteX33" fmla="*/ 269563 w 1080895"/>
                <a:gd name="connsiteY33" fmla="*/ 79283 h 943471"/>
                <a:gd name="connsiteX34" fmla="*/ 232564 w 1080895"/>
                <a:gd name="connsiteY34" fmla="*/ 84569 h 943471"/>
                <a:gd name="connsiteX35" fmla="*/ 179709 w 1080895"/>
                <a:gd name="connsiteY35" fmla="*/ 227279 h 943471"/>
                <a:gd name="connsiteX36" fmla="*/ 73998 w 1080895"/>
                <a:gd name="connsiteY36" fmla="*/ 256349 h 943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80895" h="943471">
                  <a:moveTo>
                    <a:pt x="73998" y="256349"/>
                  </a:moveTo>
                  <a:lnTo>
                    <a:pt x="89854" y="417559"/>
                  </a:lnTo>
                  <a:lnTo>
                    <a:pt x="0" y="428130"/>
                  </a:lnTo>
                  <a:lnTo>
                    <a:pt x="179709" y="507413"/>
                  </a:lnTo>
                  <a:lnTo>
                    <a:pt x="169138" y="702978"/>
                  </a:lnTo>
                  <a:lnTo>
                    <a:pt x="81926" y="771690"/>
                  </a:lnTo>
                  <a:lnTo>
                    <a:pt x="303919" y="943471"/>
                  </a:lnTo>
                  <a:lnTo>
                    <a:pt x="369988" y="882687"/>
                  </a:lnTo>
                  <a:lnTo>
                    <a:pt x="327704" y="771690"/>
                  </a:lnTo>
                  <a:lnTo>
                    <a:pt x="422844" y="758476"/>
                  </a:lnTo>
                  <a:lnTo>
                    <a:pt x="425487" y="742620"/>
                  </a:lnTo>
                  <a:lnTo>
                    <a:pt x="890615" y="695050"/>
                  </a:lnTo>
                  <a:lnTo>
                    <a:pt x="909114" y="671265"/>
                  </a:lnTo>
                  <a:lnTo>
                    <a:pt x="1080895" y="650123"/>
                  </a:lnTo>
                  <a:lnTo>
                    <a:pt x="1043896" y="565554"/>
                  </a:lnTo>
                  <a:lnTo>
                    <a:pt x="980469" y="554983"/>
                  </a:lnTo>
                  <a:lnTo>
                    <a:pt x="940828" y="449272"/>
                  </a:lnTo>
                  <a:lnTo>
                    <a:pt x="837760" y="465128"/>
                  </a:lnTo>
                  <a:lnTo>
                    <a:pt x="821903" y="486271"/>
                  </a:lnTo>
                  <a:lnTo>
                    <a:pt x="745262" y="457200"/>
                  </a:lnTo>
                  <a:lnTo>
                    <a:pt x="739977" y="383202"/>
                  </a:lnTo>
                  <a:lnTo>
                    <a:pt x="626338" y="293348"/>
                  </a:lnTo>
                  <a:lnTo>
                    <a:pt x="636909" y="266920"/>
                  </a:lnTo>
                  <a:lnTo>
                    <a:pt x="869473" y="298634"/>
                  </a:lnTo>
                  <a:lnTo>
                    <a:pt x="840402" y="214065"/>
                  </a:lnTo>
                  <a:lnTo>
                    <a:pt x="806046" y="179709"/>
                  </a:lnTo>
                  <a:lnTo>
                    <a:pt x="729406" y="200851"/>
                  </a:lnTo>
                  <a:lnTo>
                    <a:pt x="692407" y="182352"/>
                  </a:lnTo>
                  <a:lnTo>
                    <a:pt x="700335" y="142710"/>
                  </a:lnTo>
                  <a:lnTo>
                    <a:pt x="660694" y="42285"/>
                  </a:lnTo>
                  <a:lnTo>
                    <a:pt x="621052" y="0"/>
                  </a:lnTo>
                  <a:lnTo>
                    <a:pt x="549697" y="29071"/>
                  </a:lnTo>
                  <a:lnTo>
                    <a:pt x="364703" y="2643"/>
                  </a:lnTo>
                  <a:lnTo>
                    <a:pt x="269563" y="79283"/>
                  </a:lnTo>
                  <a:lnTo>
                    <a:pt x="232564" y="84569"/>
                  </a:lnTo>
                  <a:lnTo>
                    <a:pt x="179709" y="227279"/>
                  </a:lnTo>
                  <a:lnTo>
                    <a:pt x="73998" y="256349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Полилиния 75"/>
            <p:cNvSpPr/>
            <p:nvPr/>
          </p:nvSpPr>
          <p:spPr>
            <a:xfrm>
              <a:off x="7444944" y="5036938"/>
              <a:ext cx="1970725" cy="933835"/>
            </a:xfrm>
            <a:custGeom>
              <a:avLst/>
              <a:gdLst>
                <a:gd name="connsiteX0" fmla="*/ 31713 w 1958296"/>
                <a:gd name="connsiteY0" fmla="*/ 430773 h 1176035"/>
                <a:gd name="connsiteX1" fmla="*/ 124210 w 1958296"/>
                <a:gd name="connsiteY1" fmla="*/ 422844 h 1176035"/>
                <a:gd name="connsiteX2" fmla="*/ 113639 w 1958296"/>
                <a:gd name="connsiteY2" fmla="*/ 393774 h 1176035"/>
                <a:gd name="connsiteX3" fmla="*/ 597267 w 1958296"/>
                <a:gd name="connsiteY3" fmla="*/ 343561 h 1176035"/>
                <a:gd name="connsiteX4" fmla="*/ 607838 w 1958296"/>
                <a:gd name="connsiteY4" fmla="*/ 325062 h 1176035"/>
                <a:gd name="connsiteX5" fmla="*/ 782261 w 1958296"/>
                <a:gd name="connsiteY5" fmla="*/ 303919 h 1176035"/>
                <a:gd name="connsiteX6" fmla="*/ 742619 w 1958296"/>
                <a:gd name="connsiteY6" fmla="*/ 216708 h 1176035"/>
                <a:gd name="connsiteX7" fmla="*/ 747905 w 1958296"/>
                <a:gd name="connsiteY7" fmla="*/ 84569 h 1176035"/>
                <a:gd name="connsiteX8" fmla="*/ 769047 w 1958296"/>
                <a:gd name="connsiteY8" fmla="*/ 0 h 1176035"/>
                <a:gd name="connsiteX9" fmla="*/ 829831 w 1958296"/>
                <a:gd name="connsiteY9" fmla="*/ 47570 h 1176035"/>
                <a:gd name="connsiteX10" fmla="*/ 874758 w 1958296"/>
                <a:gd name="connsiteY10" fmla="*/ 23785 h 1176035"/>
                <a:gd name="connsiteX11" fmla="*/ 864187 w 1958296"/>
                <a:gd name="connsiteY11" fmla="*/ 100426 h 1176035"/>
                <a:gd name="connsiteX12" fmla="*/ 967255 w 1958296"/>
                <a:gd name="connsiteY12" fmla="*/ 121568 h 1176035"/>
                <a:gd name="connsiteX13" fmla="*/ 940828 w 1958296"/>
                <a:gd name="connsiteY13" fmla="*/ 208779 h 1176035"/>
                <a:gd name="connsiteX14" fmla="*/ 1131107 w 1958296"/>
                <a:gd name="connsiteY14" fmla="*/ 322419 h 1176035"/>
                <a:gd name="connsiteX15" fmla="*/ 1183963 w 1958296"/>
                <a:gd name="connsiteY15" fmla="*/ 348847 h 1176035"/>
                <a:gd name="connsiteX16" fmla="*/ 1250032 w 1958296"/>
                <a:gd name="connsiteY16" fmla="*/ 576125 h 1176035"/>
                <a:gd name="connsiteX17" fmla="*/ 1300245 w 1958296"/>
                <a:gd name="connsiteY17" fmla="*/ 428130 h 1176035"/>
                <a:gd name="connsiteX18" fmla="*/ 1390099 w 1958296"/>
                <a:gd name="connsiteY18" fmla="*/ 454558 h 1176035"/>
                <a:gd name="connsiteX19" fmla="*/ 1398028 w 1958296"/>
                <a:gd name="connsiteY19" fmla="*/ 480985 h 1176035"/>
                <a:gd name="connsiteX20" fmla="*/ 1458811 w 1958296"/>
                <a:gd name="connsiteY20" fmla="*/ 457200 h 1176035"/>
                <a:gd name="connsiteX21" fmla="*/ 1553951 w 1958296"/>
                <a:gd name="connsiteY21" fmla="*/ 499485 h 1176035"/>
                <a:gd name="connsiteX22" fmla="*/ 1649091 w 1958296"/>
                <a:gd name="connsiteY22" fmla="*/ 557626 h 1176035"/>
                <a:gd name="connsiteX23" fmla="*/ 1754802 w 1958296"/>
                <a:gd name="connsiteY23" fmla="*/ 599910 h 1176035"/>
                <a:gd name="connsiteX24" fmla="*/ 1791801 w 1958296"/>
                <a:gd name="connsiteY24" fmla="*/ 570840 h 1176035"/>
                <a:gd name="connsiteX25" fmla="*/ 1847299 w 1958296"/>
                <a:gd name="connsiteY25" fmla="*/ 589339 h 1176035"/>
                <a:gd name="connsiteX26" fmla="*/ 1855228 w 1958296"/>
                <a:gd name="connsiteY26" fmla="*/ 515341 h 1176035"/>
                <a:gd name="connsiteX27" fmla="*/ 1945082 w 1958296"/>
                <a:gd name="connsiteY27" fmla="*/ 541769 h 1176035"/>
                <a:gd name="connsiteX28" fmla="*/ 1958296 w 1958296"/>
                <a:gd name="connsiteY28" fmla="*/ 716192 h 1176035"/>
                <a:gd name="connsiteX29" fmla="*/ 1931868 w 1958296"/>
                <a:gd name="connsiteY29" fmla="*/ 718835 h 1176035"/>
                <a:gd name="connsiteX30" fmla="*/ 1905440 w 1958296"/>
                <a:gd name="connsiteY30" fmla="*/ 634266 h 1176035"/>
                <a:gd name="connsiteX31" fmla="*/ 1857870 w 1958296"/>
                <a:gd name="connsiteY31" fmla="*/ 652766 h 1176035"/>
                <a:gd name="connsiteX32" fmla="*/ 1834085 w 1958296"/>
                <a:gd name="connsiteY32" fmla="*/ 718835 h 1176035"/>
                <a:gd name="connsiteX33" fmla="*/ 1815586 w 1958296"/>
                <a:gd name="connsiteY33" fmla="*/ 737334 h 1176035"/>
                <a:gd name="connsiteX34" fmla="*/ 1717803 w 1958296"/>
                <a:gd name="connsiteY34" fmla="*/ 795475 h 1176035"/>
                <a:gd name="connsiteX35" fmla="*/ 1538095 w 1958296"/>
                <a:gd name="connsiteY35" fmla="*/ 790190 h 1176035"/>
                <a:gd name="connsiteX36" fmla="*/ 1450883 w 1958296"/>
                <a:gd name="connsiteY36" fmla="*/ 819260 h 1176035"/>
                <a:gd name="connsiteX37" fmla="*/ 1387456 w 1958296"/>
                <a:gd name="connsiteY37" fmla="*/ 887973 h 1176035"/>
                <a:gd name="connsiteX38" fmla="*/ 1361029 w 1958296"/>
                <a:gd name="connsiteY38" fmla="*/ 954042 h 1176035"/>
                <a:gd name="connsiteX39" fmla="*/ 1347815 w 1958296"/>
                <a:gd name="connsiteY39" fmla="*/ 1009540 h 1176035"/>
                <a:gd name="connsiteX40" fmla="*/ 1318744 w 1958296"/>
                <a:gd name="connsiteY40" fmla="*/ 1033325 h 1176035"/>
                <a:gd name="connsiteX41" fmla="*/ 1072966 w 1958296"/>
                <a:gd name="connsiteY41" fmla="*/ 1012183 h 1176035"/>
                <a:gd name="connsiteX42" fmla="*/ 927614 w 1958296"/>
                <a:gd name="connsiteY42" fmla="*/ 1083538 h 1176035"/>
                <a:gd name="connsiteX43" fmla="*/ 626337 w 1958296"/>
                <a:gd name="connsiteY43" fmla="*/ 1128465 h 1176035"/>
                <a:gd name="connsiteX44" fmla="*/ 520626 w 1958296"/>
                <a:gd name="connsiteY44" fmla="*/ 1176035 h 1176035"/>
                <a:gd name="connsiteX45" fmla="*/ 406987 w 1958296"/>
                <a:gd name="connsiteY45" fmla="*/ 1162821 h 1176035"/>
                <a:gd name="connsiteX46" fmla="*/ 372631 w 1958296"/>
                <a:gd name="connsiteY46" fmla="*/ 1141679 h 1176035"/>
                <a:gd name="connsiteX47" fmla="*/ 335632 w 1958296"/>
                <a:gd name="connsiteY47" fmla="*/ 1006897 h 1176035"/>
                <a:gd name="connsiteX48" fmla="*/ 272206 w 1958296"/>
                <a:gd name="connsiteY48" fmla="*/ 917043 h 1176035"/>
                <a:gd name="connsiteX49" fmla="*/ 140067 w 1958296"/>
                <a:gd name="connsiteY49" fmla="*/ 827189 h 1176035"/>
                <a:gd name="connsiteX50" fmla="*/ 66069 w 1958296"/>
                <a:gd name="connsiteY50" fmla="*/ 782262 h 1176035"/>
                <a:gd name="connsiteX51" fmla="*/ 13214 w 1958296"/>
                <a:gd name="connsiteY51" fmla="*/ 774333 h 1176035"/>
                <a:gd name="connsiteX52" fmla="*/ 0 w 1958296"/>
                <a:gd name="connsiteY52" fmla="*/ 607838 h 1176035"/>
                <a:gd name="connsiteX53" fmla="*/ 68712 w 1958296"/>
                <a:gd name="connsiteY53" fmla="*/ 533841 h 1176035"/>
                <a:gd name="connsiteX54" fmla="*/ 31713 w 1958296"/>
                <a:gd name="connsiteY54" fmla="*/ 430773 h 1176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958296" h="1176035">
                  <a:moveTo>
                    <a:pt x="31713" y="430773"/>
                  </a:moveTo>
                  <a:lnTo>
                    <a:pt x="124210" y="422844"/>
                  </a:lnTo>
                  <a:lnTo>
                    <a:pt x="113639" y="393774"/>
                  </a:lnTo>
                  <a:lnTo>
                    <a:pt x="597267" y="343561"/>
                  </a:lnTo>
                  <a:lnTo>
                    <a:pt x="607838" y="325062"/>
                  </a:lnTo>
                  <a:lnTo>
                    <a:pt x="782261" y="303919"/>
                  </a:lnTo>
                  <a:lnTo>
                    <a:pt x="742619" y="216708"/>
                  </a:lnTo>
                  <a:lnTo>
                    <a:pt x="747905" y="84569"/>
                  </a:lnTo>
                  <a:lnTo>
                    <a:pt x="769047" y="0"/>
                  </a:lnTo>
                  <a:lnTo>
                    <a:pt x="829831" y="47570"/>
                  </a:lnTo>
                  <a:lnTo>
                    <a:pt x="874758" y="23785"/>
                  </a:lnTo>
                  <a:lnTo>
                    <a:pt x="864187" y="100426"/>
                  </a:lnTo>
                  <a:lnTo>
                    <a:pt x="967255" y="121568"/>
                  </a:lnTo>
                  <a:lnTo>
                    <a:pt x="940828" y="208779"/>
                  </a:lnTo>
                  <a:lnTo>
                    <a:pt x="1131107" y="322419"/>
                  </a:lnTo>
                  <a:lnTo>
                    <a:pt x="1183963" y="348847"/>
                  </a:lnTo>
                  <a:lnTo>
                    <a:pt x="1250032" y="576125"/>
                  </a:lnTo>
                  <a:lnTo>
                    <a:pt x="1300245" y="428130"/>
                  </a:lnTo>
                  <a:lnTo>
                    <a:pt x="1390099" y="454558"/>
                  </a:lnTo>
                  <a:lnTo>
                    <a:pt x="1398028" y="480985"/>
                  </a:lnTo>
                  <a:lnTo>
                    <a:pt x="1458811" y="457200"/>
                  </a:lnTo>
                  <a:lnTo>
                    <a:pt x="1553951" y="499485"/>
                  </a:lnTo>
                  <a:lnTo>
                    <a:pt x="1649091" y="557626"/>
                  </a:lnTo>
                  <a:lnTo>
                    <a:pt x="1754802" y="599910"/>
                  </a:lnTo>
                  <a:lnTo>
                    <a:pt x="1791801" y="570840"/>
                  </a:lnTo>
                  <a:lnTo>
                    <a:pt x="1847299" y="589339"/>
                  </a:lnTo>
                  <a:lnTo>
                    <a:pt x="1855228" y="515341"/>
                  </a:lnTo>
                  <a:lnTo>
                    <a:pt x="1945082" y="541769"/>
                  </a:lnTo>
                  <a:lnTo>
                    <a:pt x="1958296" y="716192"/>
                  </a:lnTo>
                  <a:lnTo>
                    <a:pt x="1931868" y="718835"/>
                  </a:lnTo>
                  <a:lnTo>
                    <a:pt x="1905440" y="634266"/>
                  </a:lnTo>
                  <a:lnTo>
                    <a:pt x="1857870" y="652766"/>
                  </a:lnTo>
                  <a:lnTo>
                    <a:pt x="1834085" y="718835"/>
                  </a:lnTo>
                  <a:lnTo>
                    <a:pt x="1815586" y="737334"/>
                  </a:lnTo>
                  <a:lnTo>
                    <a:pt x="1717803" y="795475"/>
                  </a:lnTo>
                  <a:lnTo>
                    <a:pt x="1538095" y="790190"/>
                  </a:lnTo>
                  <a:lnTo>
                    <a:pt x="1450883" y="819260"/>
                  </a:lnTo>
                  <a:lnTo>
                    <a:pt x="1387456" y="887973"/>
                  </a:lnTo>
                  <a:lnTo>
                    <a:pt x="1361029" y="954042"/>
                  </a:lnTo>
                  <a:lnTo>
                    <a:pt x="1347815" y="1009540"/>
                  </a:lnTo>
                  <a:lnTo>
                    <a:pt x="1318744" y="1033325"/>
                  </a:lnTo>
                  <a:lnTo>
                    <a:pt x="1072966" y="1012183"/>
                  </a:lnTo>
                  <a:lnTo>
                    <a:pt x="927614" y="1083538"/>
                  </a:lnTo>
                  <a:lnTo>
                    <a:pt x="626337" y="1128465"/>
                  </a:lnTo>
                  <a:lnTo>
                    <a:pt x="520626" y="1176035"/>
                  </a:lnTo>
                  <a:lnTo>
                    <a:pt x="406987" y="1162821"/>
                  </a:lnTo>
                  <a:lnTo>
                    <a:pt x="372631" y="1141679"/>
                  </a:lnTo>
                  <a:lnTo>
                    <a:pt x="335632" y="1006897"/>
                  </a:lnTo>
                  <a:lnTo>
                    <a:pt x="272206" y="917043"/>
                  </a:lnTo>
                  <a:lnTo>
                    <a:pt x="140067" y="827189"/>
                  </a:lnTo>
                  <a:lnTo>
                    <a:pt x="66069" y="782262"/>
                  </a:lnTo>
                  <a:lnTo>
                    <a:pt x="13214" y="774333"/>
                  </a:lnTo>
                  <a:lnTo>
                    <a:pt x="0" y="607838"/>
                  </a:lnTo>
                  <a:lnTo>
                    <a:pt x="68712" y="533841"/>
                  </a:lnTo>
                  <a:lnTo>
                    <a:pt x="31713" y="43077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Полилиния 76"/>
            <p:cNvSpPr/>
            <p:nvPr/>
          </p:nvSpPr>
          <p:spPr>
            <a:xfrm>
              <a:off x="8487486" y="4363318"/>
              <a:ext cx="1893598" cy="1147881"/>
            </a:xfrm>
            <a:custGeom>
              <a:avLst/>
              <a:gdLst>
                <a:gd name="connsiteX0" fmla="*/ 166495 w 1881656"/>
                <a:gd name="connsiteY0" fmla="*/ 584053 h 1445597"/>
                <a:gd name="connsiteX1" fmla="*/ 240493 w 1881656"/>
                <a:gd name="connsiteY1" fmla="*/ 565553 h 1445597"/>
                <a:gd name="connsiteX2" fmla="*/ 232565 w 1881656"/>
                <a:gd name="connsiteY2" fmla="*/ 430772 h 1445597"/>
                <a:gd name="connsiteX3" fmla="*/ 325062 w 1881656"/>
                <a:gd name="connsiteY3" fmla="*/ 449271 h 1445597"/>
                <a:gd name="connsiteX4" fmla="*/ 369989 w 1881656"/>
                <a:gd name="connsiteY4" fmla="*/ 430772 h 1445597"/>
                <a:gd name="connsiteX5" fmla="*/ 525913 w 1881656"/>
                <a:gd name="connsiteY5" fmla="*/ 549697 h 1445597"/>
                <a:gd name="connsiteX6" fmla="*/ 584054 w 1881656"/>
                <a:gd name="connsiteY6" fmla="*/ 504770 h 1445597"/>
                <a:gd name="connsiteX7" fmla="*/ 594625 w 1881656"/>
                <a:gd name="connsiteY7" fmla="*/ 494199 h 1445597"/>
                <a:gd name="connsiteX8" fmla="*/ 533841 w 1881656"/>
                <a:gd name="connsiteY8" fmla="*/ 417558 h 1445597"/>
                <a:gd name="connsiteX9" fmla="*/ 607839 w 1881656"/>
                <a:gd name="connsiteY9" fmla="*/ 369988 h 1445597"/>
                <a:gd name="connsiteX10" fmla="*/ 650123 w 1881656"/>
                <a:gd name="connsiteY10" fmla="*/ 325061 h 1445597"/>
                <a:gd name="connsiteX11" fmla="*/ 774333 w 1881656"/>
                <a:gd name="connsiteY11" fmla="*/ 322418 h 1445597"/>
                <a:gd name="connsiteX12" fmla="*/ 827189 w 1881656"/>
                <a:gd name="connsiteY12" fmla="*/ 293348 h 1445597"/>
                <a:gd name="connsiteX13" fmla="*/ 843045 w 1881656"/>
                <a:gd name="connsiteY13" fmla="*/ 142709 h 1445597"/>
                <a:gd name="connsiteX14" fmla="*/ 924971 w 1881656"/>
                <a:gd name="connsiteY14" fmla="*/ 290705 h 1445597"/>
                <a:gd name="connsiteX15" fmla="*/ 1046539 w 1881656"/>
                <a:gd name="connsiteY15" fmla="*/ 404344 h 1445597"/>
                <a:gd name="connsiteX16" fmla="*/ 1067681 w 1881656"/>
                <a:gd name="connsiteY16" fmla="*/ 338275 h 1445597"/>
                <a:gd name="connsiteX17" fmla="*/ 1062396 w 1881656"/>
                <a:gd name="connsiteY17" fmla="*/ 177066 h 1445597"/>
                <a:gd name="connsiteX18" fmla="*/ 1030682 w 1881656"/>
                <a:gd name="connsiteY18" fmla="*/ 145352 h 1445597"/>
                <a:gd name="connsiteX19" fmla="*/ 1006897 w 1881656"/>
                <a:gd name="connsiteY19" fmla="*/ 142709 h 1445597"/>
                <a:gd name="connsiteX20" fmla="*/ 890615 w 1881656"/>
                <a:gd name="connsiteY20" fmla="*/ 63426 h 1445597"/>
                <a:gd name="connsiteX21" fmla="*/ 890615 w 1881656"/>
                <a:gd name="connsiteY21" fmla="*/ 0 h 1445597"/>
                <a:gd name="connsiteX22" fmla="*/ 1038611 w 1881656"/>
                <a:gd name="connsiteY22" fmla="*/ 5285 h 1445597"/>
                <a:gd name="connsiteX23" fmla="*/ 1049182 w 1881656"/>
                <a:gd name="connsiteY23" fmla="*/ 31713 h 1445597"/>
                <a:gd name="connsiteX24" fmla="*/ 1136393 w 1881656"/>
                <a:gd name="connsiteY24" fmla="*/ 23785 h 1445597"/>
                <a:gd name="connsiteX25" fmla="*/ 1165464 w 1881656"/>
                <a:gd name="connsiteY25" fmla="*/ 87211 h 1445597"/>
                <a:gd name="connsiteX26" fmla="*/ 1384814 w 1881656"/>
                <a:gd name="connsiteY26" fmla="*/ 118925 h 1445597"/>
                <a:gd name="connsiteX27" fmla="*/ 1387457 w 1881656"/>
                <a:gd name="connsiteY27" fmla="*/ 79283 h 1445597"/>
                <a:gd name="connsiteX28" fmla="*/ 1540738 w 1881656"/>
                <a:gd name="connsiteY28" fmla="*/ 95140 h 1445597"/>
                <a:gd name="connsiteX29" fmla="*/ 1662306 w 1881656"/>
                <a:gd name="connsiteY29" fmla="*/ 206136 h 1445597"/>
                <a:gd name="connsiteX30" fmla="*/ 1815587 w 1881656"/>
                <a:gd name="connsiteY30" fmla="*/ 351489 h 1445597"/>
                <a:gd name="connsiteX31" fmla="*/ 1863156 w 1881656"/>
                <a:gd name="connsiteY31" fmla="*/ 517983 h 1445597"/>
                <a:gd name="connsiteX32" fmla="*/ 1881656 w 1881656"/>
                <a:gd name="connsiteY32" fmla="*/ 739977 h 1445597"/>
                <a:gd name="connsiteX33" fmla="*/ 1865799 w 1881656"/>
                <a:gd name="connsiteY33" fmla="*/ 795475 h 1445597"/>
                <a:gd name="connsiteX34" fmla="*/ 1741589 w 1881656"/>
                <a:gd name="connsiteY34" fmla="*/ 829831 h 1445597"/>
                <a:gd name="connsiteX35" fmla="*/ 1646449 w 1881656"/>
                <a:gd name="connsiteY35" fmla="*/ 821903 h 1445597"/>
                <a:gd name="connsiteX36" fmla="*/ 1569808 w 1881656"/>
                <a:gd name="connsiteY36" fmla="*/ 840402 h 1445597"/>
                <a:gd name="connsiteX37" fmla="*/ 1546024 w 1881656"/>
                <a:gd name="connsiteY37" fmla="*/ 840402 h 1445597"/>
                <a:gd name="connsiteX38" fmla="*/ 1516953 w 1881656"/>
                <a:gd name="connsiteY38" fmla="*/ 813974 h 1445597"/>
                <a:gd name="connsiteX39" fmla="*/ 1442955 w 1881656"/>
                <a:gd name="connsiteY39" fmla="*/ 832474 h 1445597"/>
                <a:gd name="connsiteX40" fmla="*/ 1376886 w 1881656"/>
                <a:gd name="connsiteY40" fmla="*/ 750548 h 1445597"/>
                <a:gd name="connsiteX41" fmla="*/ 1339887 w 1881656"/>
                <a:gd name="connsiteY41" fmla="*/ 792832 h 1445597"/>
                <a:gd name="connsiteX42" fmla="*/ 1284389 w 1881656"/>
                <a:gd name="connsiteY42" fmla="*/ 803403 h 1445597"/>
                <a:gd name="connsiteX43" fmla="*/ 1292317 w 1881656"/>
                <a:gd name="connsiteY43" fmla="*/ 853616 h 1445597"/>
                <a:gd name="connsiteX44" fmla="*/ 1271175 w 1881656"/>
                <a:gd name="connsiteY44" fmla="*/ 893257 h 1445597"/>
                <a:gd name="connsiteX45" fmla="*/ 1125822 w 1881656"/>
                <a:gd name="connsiteY45" fmla="*/ 1001611 h 1445597"/>
                <a:gd name="connsiteX46" fmla="*/ 1043896 w 1881656"/>
                <a:gd name="connsiteY46" fmla="*/ 938185 h 1445597"/>
                <a:gd name="connsiteX47" fmla="*/ 1006897 w 1881656"/>
                <a:gd name="connsiteY47" fmla="*/ 1083537 h 1445597"/>
                <a:gd name="connsiteX48" fmla="*/ 977827 w 1881656"/>
                <a:gd name="connsiteY48" fmla="*/ 1139035 h 1445597"/>
                <a:gd name="connsiteX49" fmla="*/ 845688 w 1881656"/>
                <a:gd name="connsiteY49" fmla="*/ 1226247 h 1445597"/>
                <a:gd name="connsiteX50" fmla="*/ 811332 w 1881656"/>
                <a:gd name="connsiteY50" fmla="*/ 1331958 h 1445597"/>
                <a:gd name="connsiteX51" fmla="*/ 824546 w 1881656"/>
                <a:gd name="connsiteY51" fmla="*/ 1368957 h 1445597"/>
                <a:gd name="connsiteX52" fmla="*/ 813975 w 1881656"/>
                <a:gd name="connsiteY52" fmla="*/ 1445597 h 1445597"/>
                <a:gd name="connsiteX53" fmla="*/ 753191 w 1881656"/>
                <a:gd name="connsiteY53" fmla="*/ 1421812 h 1445597"/>
                <a:gd name="connsiteX54" fmla="*/ 721478 w 1881656"/>
                <a:gd name="connsiteY54" fmla="*/ 1440312 h 1445597"/>
                <a:gd name="connsiteX55" fmla="*/ 602553 w 1881656"/>
                <a:gd name="connsiteY55" fmla="*/ 1405956 h 1445597"/>
                <a:gd name="connsiteX56" fmla="*/ 528555 w 1881656"/>
                <a:gd name="connsiteY56" fmla="*/ 1355743 h 1445597"/>
                <a:gd name="connsiteX57" fmla="*/ 420202 w 1881656"/>
                <a:gd name="connsiteY57" fmla="*/ 1310816 h 1445597"/>
                <a:gd name="connsiteX58" fmla="*/ 364703 w 1881656"/>
                <a:gd name="connsiteY58" fmla="*/ 1331958 h 1445597"/>
                <a:gd name="connsiteX59" fmla="*/ 354132 w 1881656"/>
                <a:gd name="connsiteY59" fmla="*/ 1300245 h 1445597"/>
                <a:gd name="connsiteX60" fmla="*/ 266921 w 1881656"/>
                <a:gd name="connsiteY60" fmla="*/ 1276460 h 1445597"/>
                <a:gd name="connsiteX61" fmla="*/ 216708 w 1881656"/>
                <a:gd name="connsiteY61" fmla="*/ 1437669 h 1445597"/>
                <a:gd name="connsiteX62" fmla="*/ 150639 w 1881656"/>
                <a:gd name="connsiteY62" fmla="*/ 1197177 h 1445597"/>
                <a:gd name="connsiteX63" fmla="*/ 97783 w 1881656"/>
                <a:gd name="connsiteY63" fmla="*/ 1173392 h 1445597"/>
                <a:gd name="connsiteX64" fmla="*/ 208780 w 1881656"/>
                <a:gd name="connsiteY64" fmla="*/ 1117893 h 1445597"/>
                <a:gd name="connsiteX65" fmla="*/ 29071 w 1881656"/>
                <a:gd name="connsiteY65" fmla="*/ 1028039 h 1445597"/>
                <a:gd name="connsiteX66" fmla="*/ 0 w 1881656"/>
                <a:gd name="connsiteY66" fmla="*/ 969898 h 1445597"/>
                <a:gd name="connsiteX67" fmla="*/ 177066 w 1881656"/>
                <a:gd name="connsiteY67" fmla="*/ 692407 h 1445597"/>
                <a:gd name="connsiteX68" fmla="*/ 166495 w 1881656"/>
                <a:gd name="connsiteY68" fmla="*/ 584053 h 1445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881656" h="1445597">
                  <a:moveTo>
                    <a:pt x="166495" y="584053"/>
                  </a:moveTo>
                  <a:lnTo>
                    <a:pt x="240493" y="565553"/>
                  </a:lnTo>
                  <a:lnTo>
                    <a:pt x="232565" y="430772"/>
                  </a:lnTo>
                  <a:lnTo>
                    <a:pt x="325062" y="449271"/>
                  </a:lnTo>
                  <a:lnTo>
                    <a:pt x="369989" y="430772"/>
                  </a:lnTo>
                  <a:lnTo>
                    <a:pt x="525913" y="549697"/>
                  </a:lnTo>
                  <a:lnTo>
                    <a:pt x="584054" y="504770"/>
                  </a:lnTo>
                  <a:lnTo>
                    <a:pt x="594625" y="494199"/>
                  </a:lnTo>
                  <a:lnTo>
                    <a:pt x="533841" y="417558"/>
                  </a:lnTo>
                  <a:lnTo>
                    <a:pt x="607839" y="369988"/>
                  </a:lnTo>
                  <a:lnTo>
                    <a:pt x="650123" y="325061"/>
                  </a:lnTo>
                  <a:lnTo>
                    <a:pt x="774333" y="322418"/>
                  </a:lnTo>
                  <a:lnTo>
                    <a:pt x="827189" y="293348"/>
                  </a:lnTo>
                  <a:lnTo>
                    <a:pt x="843045" y="142709"/>
                  </a:lnTo>
                  <a:lnTo>
                    <a:pt x="924971" y="290705"/>
                  </a:lnTo>
                  <a:lnTo>
                    <a:pt x="1046539" y="404344"/>
                  </a:lnTo>
                  <a:lnTo>
                    <a:pt x="1067681" y="338275"/>
                  </a:lnTo>
                  <a:lnTo>
                    <a:pt x="1062396" y="177066"/>
                  </a:lnTo>
                  <a:lnTo>
                    <a:pt x="1030682" y="145352"/>
                  </a:lnTo>
                  <a:lnTo>
                    <a:pt x="1006897" y="142709"/>
                  </a:lnTo>
                  <a:lnTo>
                    <a:pt x="890615" y="63426"/>
                  </a:lnTo>
                  <a:lnTo>
                    <a:pt x="890615" y="0"/>
                  </a:lnTo>
                  <a:lnTo>
                    <a:pt x="1038611" y="5285"/>
                  </a:lnTo>
                  <a:lnTo>
                    <a:pt x="1049182" y="31713"/>
                  </a:lnTo>
                  <a:lnTo>
                    <a:pt x="1136393" y="23785"/>
                  </a:lnTo>
                  <a:lnTo>
                    <a:pt x="1165464" y="87211"/>
                  </a:lnTo>
                  <a:lnTo>
                    <a:pt x="1384814" y="118925"/>
                  </a:lnTo>
                  <a:lnTo>
                    <a:pt x="1387457" y="79283"/>
                  </a:lnTo>
                  <a:lnTo>
                    <a:pt x="1540738" y="95140"/>
                  </a:lnTo>
                  <a:lnTo>
                    <a:pt x="1662306" y="206136"/>
                  </a:lnTo>
                  <a:lnTo>
                    <a:pt x="1815587" y="351489"/>
                  </a:lnTo>
                  <a:lnTo>
                    <a:pt x="1863156" y="517983"/>
                  </a:lnTo>
                  <a:lnTo>
                    <a:pt x="1881656" y="739977"/>
                  </a:lnTo>
                  <a:lnTo>
                    <a:pt x="1865799" y="795475"/>
                  </a:lnTo>
                  <a:lnTo>
                    <a:pt x="1741589" y="829831"/>
                  </a:lnTo>
                  <a:lnTo>
                    <a:pt x="1646449" y="821903"/>
                  </a:lnTo>
                  <a:lnTo>
                    <a:pt x="1569808" y="840402"/>
                  </a:lnTo>
                  <a:lnTo>
                    <a:pt x="1546024" y="840402"/>
                  </a:lnTo>
                  <a:lnTo>
                    <a:pt x="1516953" y="813974"/>
                  </a:lnTo>
                  <a:lnTo>
                    <a:pt x="1442955" y="832474"/>
                  </a:lnTo>
                  <a:lnTo>
                    <a:pt x="1376886" y="750548"/>
                  </a:lnTo>
                  <a:lnTo>
                    <a:pt x="1339887" y="792832"/>
                  </a:lnTo>
                  <a:lnTo>
                    <a:pt x="1284389" y="803403"/>
                  </a:lnTo>
                  <a:lnTo>
                    <a:pt x="1292317" y="853616"/>
                  </a:lnTo>
                  <a:lnTo>
                    <a:pt x="1271175" y="893257"/>
                  </a:lnTo>
                  <a:lnTo>
                    <a:pt x="1125822" y="1001611"/>
                  </a:lnTo>
                  <a:lnTo>
                    <a:pt x="1043896" y="938185"/>
                  </a:lnTo>
                  <a:lnTo>
                    <a:pt x="1006897" y="1083537"/>
                  </a:lnTo>
                  <a:lnTo>
                    <a:pt x="977827" y="1139035"/>
                  </a:lnTo>
                  <a:lnTo>
                    <a:pt x="845688" y="1226247"/>
                  </a:lnTo>
                  <a:lnTo>
                    <a:pt x="811332" y="1331958"/>
                  </a:lnTo>
                  <a:lnTo>
                    <a:pt x="824546" y="1368957"/>
                  </a:lnTo>
                  <a:lnTo>
                    <a:pt x="813975" y="1445597"/>
                  </a:lnTo>
                  <a:lnTo>
                    <a:pt x="753191" y="1421812"/>
                  </a:lnTo>
                  <a:lnTo>
                    <a:pt x="721478" y="1440312"/>
                  </a:lnTo>
                  <a:lnTo>
                    <a:pt x="602553" y="1405956"/>
                  </a:lnTo>
                  <a:lnTo>
                    <a:pt x="528555" y="1355743"/>
                  </a:lnTo>
                  <a:lnTo>
                    <a:pt x="420202" y="1310816"/>
                  </a:lnTo>
                  <a:lnTo>
                    <a:pt x="364703" y="1331958"/>
                  </a:lnTo>
                  <a:lnTo>
                    <a:pt x="354132" y="1300245"/>
                  </a:lnTo>
                  <a:lnTo>
                    <a:pt x="266921" y="1276460"/>
                  </a:lnTo>
                  <a:lnTo>
                    <a:pt x="216708" y="1437669"/>
                  </a:lnTo>
                  <a:lnTo>
                    <a:pt x="150639" y="1197177"/>
                  </a:lnTo>
                  <a:lnTo>
                    <a:pt x="97783" y="1173392"/>
                  </a:lnTo>
                  <a:lnTo>
                    <a:pt x="208780" y="1117893"/>
                  </a:lnTo>
                  <a:lnTo>
                    <a:pt x="29071" y="1028039"/>
                  </a:lnTo>
                  <a:lnTo>
                    <a:pt x="0" y="969898"/>
                  </a:lnTo>
                  <a:lnTo>
                    <a:pt x="177066" y="692407"/>
                  </a:lnTo>
                  <a:lnTo>
                    <a:pt x="166495" y="58405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олилиния 77"/>
            <p:cNvSpPr/>
            <p:nvPr/>
          </p:nvSpPr>
          <p:spPr>
            <a:xfrm>
              <a:off x="9612475" y="3584773"/>
              <a:ext cx="1718067" cy="1359831"/>
            </a:xfrm>
            <a:custGeom>
              <a:avLst/>
              <a:gdLst>
                <a:gd name="connsiteX0" fmla="*/ 10571 w 1707232"/>
                <a:gd name="connsiteY0" fmla="*/ 993684 h 1712518"/>
                <a:gd name="connsiteX1" fmla="*/ 55498 w 1707232"/>
                <a:gd name="connsiteY1" fmla="*/ 1072967 h 1712518"/>
                <a:gd name="connsiteX2" fmla="*/ 269563 w 1707232"/>
                <a:gd name="connsiteY2" fmla="*/ 1102037 h 1712518"/>
                <a:gd name="connsiteX3" fmla="*/ 272206 w 1707232"/>
                <a:gd name="connsiteY3" fmla="*/ 1057110 h 1712518"/>
                <a:gd name="connsiteX4" fmla="*/ 422844 w 1707232"/>
                <a:gd name="connsiteY4" fmla="*/ 1078252 h 1712518"/>
                <a:gd name="connsiteX5" fmla="*/ 705621 w 1707232"/>
                <a:gd name="connsiteY5" fmla="*/ 1339887 h 1712518"/>
                <a:gd name="connsiteX6" fmla="*/ 742620 w 1707232"/>
                <a:gd name="connsiteY6" fmla="*/ 1503739 h 1712518"/>
                <a:gd name="connsiteX7" fmla="*/ 771690 w 1707232"/>
                <a:gd name="connsiteY7" fmla="*/ 1712518 h 1712518"/>
                <a:gd name="connsiteX8" fmla="*/ 837760 w 1707232"/>
                <a:gd name="connsiteY8" fmla="*/ 1672877 h 1712518"/>
                <a:gd name="connsiteX9" fmla="*/ 895901 w 1707232"/>
                <a:gd name="connsiteY9" fmla="*/ 1635878 h 1712518"/>
                <a:gd name="connsiteX10" fmla="*/ 954042 w 1707232"/>
                <a:gd name="connsiteY10" fmla="*/ 1675519 h 1712518"/>
                <a:gd name="connsiteX11" fmla="*/ 1046539 w 1707232"/>
                <a:gd name="connsiteY11" fmla="*/ 1641163 h 1712518"/>
                <a:gd name="connsiteX12" fmla="*/ 1120536 w 1707232"/>
                <a:gd name="connsiteY12" fmla="*/ 1551309 h 1712518"/>
                <a:gd name="connsiteX13" fmla="*/ 1226247 w 1707232"/>
                <a:gd name="connsiteY13" fmla="*/ 1350458 h 1712518"/>
                <a:gd name="connsiteX14" fmla="*/ 1337244 w 1707232"/>
                <a:gd name="connsiteY14" fmla="*/ 1342530 h 1712518"/>
                <a:gd name="connsiteX15" fmla="*/ 1485239 w 1707232"/>
                <a:gd name="connsiteY15" fmla="*/ 1268532 h 1712518"/>
                <a:gd name="connsiteX16" fmla="*/ 1588308 w 1707232"/>
                <a:gd name="connsiteY16" fmla="*/ 1223605 h 1712518"/>
                <a:gd name="connsiteX17" fmla="*/ 1588308 w 1707232"/>
                <a:gd name="connsiteY17" fmla="*/ 1223605 h 1712518"/>
                <a:gd name="connsiteX18" fmla="*/ 1707232 w 1707232"/>
                <a:gd name="connsiteY18" fmla="*/ 885330 h 1712518"/>
                <a:gd name="connsiteX19" fmla="*/ 1651734 w 1707232"/>
                <a:gd name="connsiteY19" fmla="*/ 837760 h 1712518"/>
                <a:gd name="connsiteX20" fmla="*/ 1609450 w 1707232"/>
                <a:gd name="connsiteY20" fmla="*/ 827189 h 1712518"/>
                <a:gd name="connsiteX21" fmla="*/ 1279103 w 1707232"/>
                <a:gd name="connsiteY21" fmla="*/ 771690 h 1712518"/>
                <a:gd name="connsiteX22" fmla="*/ 1199820 w 1707232"/>
                <a:gd name="connsiteY22" fmla="*/ 721478 h 1712518"/>
                <a:gd name="connsiteX23" fmla="*/ 1125822 w 1707232"/>
                <a:gd name="connsiteY23" fmla="*/ 586696 h 1712518"/>
                <a:gd name="connsiteX24" fmla="*/ 1136393 w 1707232"/>
                <a:gd name="connsiteY24" fmla="*/ 554983 h 1712518"/>
                <a:gd name="connsiteX25" fmla="*/ 1310816 w 1707232"/>
                <a:gd name="connsiteY25" fmla="*/ 473057 h 1712518"/>
                <a:gd name="connsiteX26" fmla="*/ 1300245 w 1707232"/>
                <a:gd name="connsiteY26" fmla="*/ 433415 h 1712518"/>
                <a:gd name="connsiteX27" fmla="*/ 1271175 w 1707232"/>
                <a:gd name="connsiteY27" fmla="*/ 420201 h 1712518"/>
                <a:gd name="connsiteX28" fmla="*/ 1139036 w 1707232"/>
                <a:gd name="connsiteY28" fmla="*/ 462486 h 1712518"/>
                <a:gd name="connsiteX29" fmla="*/ 1104680 w 1707232"/>
                <a:gd name="connsiteY29" fmla="*/ 462486 h 1712518"/>
                <a:gd name="connsiteX30" fmla="*/ 1091466 w 1707232"/>
                <a:gd name="connsiteY30" fmla="*/ 409630 h 1712518"/>
                <a:gd name="connsiteX31" fmla="*/ 1292317 w 1707232"/>
                <a:gd name="connsiteY31" fmla="*/ 264278 h 1712518"/>
                <a:gd name="connsiteX32" fmla="*/ 1287031 w 1707232"/>
                <a:gd name="connsiteY32" fmla="*/ 200851 h 1712518"/>
                <a:gd name="connsiteX33" fmla="*/ 1271175 w 1707232"/>
                <a:gd name="connsiteY33" fmla="*/ 182352 h 1712518"/>
                <a:gd name="connsiteX34" fmla="*/ 1189249 w 1707232"/>
                <a:gd name="connsiteY34" fmla="*/ 163852 h 1712518"/>
                <a:gd name="connsiteX35" fmla="*/ 1186606 w 1707232"/>
                <a:gd name="connsiteY35" fmla="*/ 118925 h 1712518"/>
                <a:gd name="connsiteX36" fmla="*/ 1257961 w 1707232"/>
                <a:gd name="connsiteY36" fmla="*/ 63427 h 1712518"/>
                <a:gd name="connsiteX37" fmla="*/ 1257961 w 1707232"/>
                <a:gd name="connsiteY37" fmla="*/ 34356 h 1712518"/>
                <a:gd name="connsiteX38" fmla="*/ 1244747 w 1707232"/>
                <a:gd name="connsiteY38" fmla="*/ 31714 h 1712518"/>
                <a:gd name="connsiteX39" fmla="*/ 1160178 w 1707232"/>
                <a:gd name="connsiteY39" fmla="*/ 34356 h 1712518"/>
                <a:gd name="connsiteX40" fmla="*/ 1109965 w 1707232"/>
                <a:gd name="connsiteY40" fmla="*/ 2643 h 1712518"/>
                <a:gd name="connsiteX41" fmla="*/ 1072967 w 1707232"/>
                <a:gd name="connsiteY41" fmla="*/ 0 h 1712518"/>
                <a:gd name="connsiteX42" fmla="*/ 1062395 w 1707232"/>
                <a:gd name="connsiteY42" fmla="*/ 18500 h 1712518"/>
                <a:gd name="connsiteX43" fmla="*/ 972541 w 1707232"/>
                <a:gd name="connsiteY43" fmla="*/ 116282 h 1712518"/>
                <a:gd name="connsiteX44" fmla="*/ 922328 w 1707232"/>
                <a:gd name="connsiteY44" fmla="*/ 137425 h 1712518"/>
                <a:gd name="connsiteX45" fmla="*/ 840402 w 1707232"/>
                <a:gd name="connsiteY45" fmla="*/ 285420 h 1712518"/>
                <a:gd name="connsiteX46" fmla="*/ 634266 w 1707232"/>
                <a:gd name="connsiteY46" fmla="*/ 272206 h 1712518"/>
                <a:gd name="connsiteX47" fmla="*/ 560268 w 1707232"/>
                <a:gd name="connsiteY47" fmla="*/ 256349 h 1712518"/>
                <a:gd name="connsiteX48" fmla="*/ 512698 w 1707232"/>
                <a:gd name="connsiteY48" fmla="*/ 325062 h 1712518"/>
                <a:gd name="connsiteX49" fmla="*/ 420201 w 1707232"/>
                <a:gd name="connsiteY49" fmla="*/ 388488 h 1712518"/>
                <a:gd name="connsiteX50" fmla="*/ 412273 w 1707232"/>
                <a:gd name="connsiteY50" fmla="*/ 491556 h 1712518"/>
                <a:gd name="connsiteX51" fmla="*/ 179709 w 1707232"/>
                <a:gd name="connsiteY51" fmla="*/ 517984 h 1712518"/>
                <a:gd name="connsiteX52" fmla="*/ 150638 w 1707232"/>
                <a:gd name="connsiteY52" fmla="*/ 560269 h 1712518"/>
                <a:gd name="connsiteX53" fmla="*/ 2643 w 1707232"/>
                <a:gd name="connsiteY53" fmla="*/ 565554 h 1712518"/>
                <a:gd name="connsiteX54" fmla="*/ 0 w 1707232"/>
                <a:gd name="connsiteY54" fmla="*/ 615767 h 1712518"/>
                <a:gd name="connsiteX55" fmla="*/ 108354 w 1707232"/>
                <a:gd name="connsiteY55" fmla="*/ 658051 h 1712518"/>
                <a:gd name="connsiteX56" fmla="*/ 145353 w 1707232"/>
                <a:gd name="connsiteY56" fmla="*/ 795475 h 1712518"/>
                <a:gd name="connsiteX57" fmla="*/ 150638 w 1707232"/>
                <a:gd name="connsiteY57" fmla="*/ 808689 h 1712518"/>
                <a:gd name="connsiteX58" fmla="*/ 84569 w 1707232"/>
                <a:gd name="connsiteY58" fmla="*/ 874759 h 1712518"/>
                <a:gd name="connsiteX59" fmla="*/ 116282 w 1707232"/>
                <a:gd name="connsiteY59" fmla="*/ 917043 h 1712518"/>
                <a:gd name="connsiteX60" fmla="*/ 113639 w 1707232"/>
                <a:gd name="connsiteY60" fmla="*/ 951399 h 1712518"/>
                <a:gd name="connsiteX61" fmla="*/ 10571 w 1707232"/>
                <a:gd name="connsiteY61" fmla="*/ 993684 h 171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1707232" h="1712518">
                  <a:moveTo>
                    <a:pt x="10571" y="993684"/>
                  </a:moveTo>
                  <a:lnTo>
                    <a:pt x="55498" y="1072967"/>
                  </a:lnTo>
                  <a:lnTo>
                    <a:pt x="269563" y="1102037"/>
                  </a:lnTo>
                  <a:lnTo>
                    <a:pt x="272206" y="1057110"/>
                  </a:lnTo>
                  <a:lnTo>
                    <a:pt x="422844" y="1078252"/>
                  </a:lnTo>
                  <a:lnTo>
                    <a:pt x="705621" y="1339887"/>
                  </a:lnTo>
                  <a:lnTo>
                    <a:pt x="742620" y="1503739"/>
                  </a:lnTo>
                  <a:lnTo>
                    <a:pt x="771690" y="1712518"/>
                  </a:lnTo>
                  <a:lnTo>
                    <a:pt x="837760" y="1672877"/>
                  </a:lnTo>
                  <a:lnTo>
                    <a:pt x="895901" y="1635878"/>
                  </a:lnTo>
                  <a:lnTo>
                    <a:pt x="954042" y="1675519"/>
                  </a:lnTo>
                  <a:lnTo>
                    <a:pt x="1046539" y="1641163"/>
                  </a:lnTo>
                  <a:lnTo>
                    <a:pt x="1120536" y="1551309"/>
                  </a:lnTo>
                  <a:lnTo>
                    <a:pt x="1226247" y="1350458"/>
                  </a:lnTo>
                  <a:lnTo>
                    <a:pt x="1337244" y="1342530"/>
                  </a:lnTo>
                  <a:lnTo>
                    <a:pt x="1485239" y="1268532"/>
                  </a:lnTo>
                  <a:lnTo>
                    <a:pt x="1588308" y="1223605"/>
                  </a:lnTo>
                  <a:lnTo>
                    <a:pt x="1588308" y="1223605"/>
                  </a:lnTo>
                  <a:lnTo>
                    <a:pt x="1707232" y="885330"/>
                  </a:lnTo>
                  <a:lnTo>
                    <a:pt x="1651734" y="837760"/>
                  </a:lnTo>
                  <a:lnTo>
                    <a:pt x="1609450" y="827189"/>
                  </a:lnTo>
                  <a:lnTo>
                    <a:pt x="1279103" y="771690"/>
                  </a:lnTo>
                  <a:lnTo>
                    <a:pt x="1199820" y="721478"/>
                  </a:lnTo>
                  <a:lnTo>
                    <a:pt x="1125822" y="586696"/>
                  </a:lnTo>
                  <a:lnTo>
                    <a:pt x="1136393" y="554983"/>
                  </a:lnTo>
                  <a:lnTo>
                    <a:pt x="1310816" y="473057"/>
                  </a:lnTo>
                  <a:lnTo>
                    <a:pt x="1300245" y="433415"/>
                  </a:lnTo>
                  <a:lnTo>
                    <a:pt x="1271175" y="420201"/>
                  </a:lnTo>
                  <a:lnTo>
                    <a:pt x="1139036" y="462486"/>
                  </a:lnTo>
                  <a:lnTo>
                    <a:pt x="1104680" y="462486"/>
                  </a:lnTo>
                  <a:lnTo>
                    <a:pt x="1091466" y="409630"/>
                  </a:lnTo>
                  <a:lnTo>
                    <a:pt x="1292317" y="264278"/>
                  </a:lnTo>
                  <a:lnTo>
                    <a:pt x="1287031" y="200851"/>
                  </a:lnTo>
                  <a:lnTo>
                    <a:pt x="1271175" y="182352"/>
                  </a:lnTo>
                  <a:lnTo>
                    <a:pt x="1189249" y="163852"/>
                  </a:lnTo>
                  <a:lnTo>
                    <a:pt x="1186606" y="118925"/>
                  </a:lnTo>
                  <a:lnTo>
                    <a:pt x="1257961" y="63427"/>
                  </a:lnTo>
                  <a:lnTo>
                    <a:pt x="1257961" y="34356"/>
                  </a:lnTo>
                  <a:lnTo>
                    <a:pt x="1244747" y="31714"/>
                  </a:lnTo>
                  <a:lnTo>
                    <a:pt x="1160178" y="34356"/>
                  </a:lnTo>
                  <a:lnTo>
                    <a:pt x="1109965" y="2643"/>
                  </a:lnTo>
                  <a:lnTo>
                    <a:pt x="1072967" y="0"/>
                  </a:lnTo>
                  <a:lnTo>
                    <a:pt x="1062395" y="18500"/>
                  </a:lnTo>
                  <a:lnTo>
                    <a:pt x="972541" y="116282"/>
                  </a:lnTo>
                  <a:lnTo>
                    <a:pt x="922328" y="137425"/>
                  </a:lnTo>
                  <a:lnTo>
                    <a:pt x="840402" y="285420"/>
                  </a:lnTo>
                  <a:lnTo>
                    <a:pt x="634266" y="272206"/>
                  </a:lnTo>
                  <a:lnTo>
                    <a:pt x="560268" y="256349"/>
                  </a:lnTo>
                  <a:lnTo>
                    <a:pt x="512698" y="325062"/>
                  </a:lnTo>
                  <a:lnTo>
                    <a:pt x="420201" y="388488"/>
                  </a:lnTo>
                  <a:lnTo>
                    <a:pt x="412273" y="491556"/>
                  </a:lnTo>
                  <a:lnTo>
                    <a:pt x="179709" y="517984"/>
                  </a:lnTo>
                  <a:lnTo>
                    <a:pt x="150638" y="560269"/>
                  </a:lnTo>
                  <a:lnTo>
                    <a:pt x="2643" y="565554"/>
                  </a:lnTo>
                  <a:lnTo>
                    <a:pt x="0" y="615767"/>
                  </a:lnTo>
                  <a:lnTo>
                    <a:pt x="108354" y="658051"/>
                  </a:lnTo>
                  <a:lnTo>
                    <a:pt x="145353" y="795475"/>
                  </a:lnTo>
                  <a:lnTo>
                    <a:pt x="150638" y="808689"/>
                  </a:lnTo>
                  <a:lnTo>
                    <a:pt x="84569" y="874759"/>
                  </a:lnTo>
                  <a:lnTo>
                    <a:pt x="116282" y="917043"/>
                  </a:lnTo>
                  <a:lnTo>
                    <a:pt x="113639" y="951399"/>
                  </a:lnTo>
                  <a:lnTo>
                    <a:pt x="10571" y="993684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Полилиния 78"/>
            <p:cNvSpPr/>
            <p:nvPr/>
          </p:nvSpPr>
          <p:spPr>
            <a:xfrm>
              <a:off x="8905035" y="1935349"/>
              <a:ext cx="1797854" cy="1557090"/>
            </a:xfrm>
            <a:custGeom>
              <a:avLst/>
              <a:gdLst>
                <a:gd name="connsiteX0" fmla="*/ 95140 w 1786516"/>
                <a:gd name="connsiteY0" fmla="*/ 301277 h 1960939"/>
                <a:gd name="connsiteX1" fmla="*/ 124210 w 1786516"/>
                <a:gd name="connsiteY1" fmla="*/ 412273 h 1960939"/>
                <a:gd name="connsiteX2" fmla="*/ 356775 w 1786516"/>
                <a:gd name="connsiteY2" fmla="*/ 499485 h 1960939"/>
                <a:gd name="connsiteX3" fmla="*/ 285420 w 1786516"/>
                <a:gd name="connsiteY3" fmla="*/ 689765 h 1960939"/>
                <a:gd name="connsiteX4" fmla="*/ 261635 w 1786516"/>
                <a:gd name="connsiteY4" fmla="*/ 853617 h 1960939"/>
                <a:gd name="connsiteX5" fmla="*/ 195565 w 1786516"/>
                <a:gd name="connsiteY5" fmla="*/ 914400 h 1960939"/>
                <a:gd name="connsiteX6" fmla="*/ 10571 w 1786516"/>
                <a:gd name="connsiteY6" fmla="*/ 1109966 h 1960939"/>
                <a:gd name="connsiteX7" fmla="*/ 0 w 1786516"/>
                <a:gd name="connsiteY7" fmla="*/ 1173392 h 1960939"/>
                <a:gd name="connsiteX8" fmla="*/ 113639 w 1786516"/>
                <a:gd name="connsiteY8" fmla="*/ 1292317 h 1960939"/>
                <a:gd name="connsiteX9" fmla="*/ 224636 w 1786516"/>
                <a:gd name="connsiteY9" fmla="*/ 1231533 h 1960939"/>
                <a:gd name="connsiteX10" fmla="*/ 272206 w 1786516"/>
                <a:gd name="connsiteY10" fmla="*/ 1263247 h 1960939"/>
                <a:gd name="connsiteX11" fmla="*/ 280134 w 1786516"/>
                <a:gd name="connsiteY11" fmla="*/ 1437670 h 1960939"/>
                <a:gd name="connsiteX12" fmla="*/ 293348 w 1786516"/>
                <a:gd name="connsiteY12" fmla="*/ 1538095 h 1960939"/>
                <a:gd name="connsiteX13" fmla="*/ 406987 w 1786516"/>
                <a:gd name="connsiteY13" fmla="*/ 1437670 h 1960939"/>
                <a:gd name="connsiteX14" fmla="*/ 578768 w 1786516"/>
                <a:gd name="connsiteY14" fmla="*/ 1530167 h 1960939"/>
                <a:gd name="connsiteX15" fmla="*/ 729406 w 1786516"/>
                <a:gd name="connsiteY15" fmla="*/ 1567166 h 1960939"/>
                <a:gd name="connsiteX16" fmla="*/ 806046 w 1786516"/>
                <a:gd name="connsiteY16" fmla="*/ 1538095 h 1960939"/>
                <a:gd name="connsiteX17" fmla="*/ 922328 w 1786516"/>
                <a:gd name="connsiteY17" fmla="*/ 1701947 h 1960939"/>
                <a:gd name="connsiteX18" fmla="*/ 985755 w 1786516"/>
                <a:gd name="connsiteY18" fmla="*/ 1627950 h 1960939"/>
                <a:gd name="connsiteX19" fmla="*/ 1133750 w 1786516"/>
                <a:gd name="connsiteY19" fmla="*/ 1643806 h 1960939"/>
                <a:gd name="connsiteX20" fmla="*/ 1176035 w 1786516"/>
                <a:gd name="connsiteY20" fmla="*/ 1741589 h 1960939"/>
                <a:gd name="connsiteX21" fmla="*/ 1287031 w 1786516"/>
                <a:gd name="connsiteY21" fmla="*/ 1960939 h 1960939"/>
                <a:gd name="connsiteX22" fmla="*/ 1368957 w 1786516"/>
                <a:gd name="connsiteY22" fmla="*/ 1939797 h 1960939"/>
                <a:gd name="connsiteX23" fmla="*/ 1440312 w 1786516"/>
                <a:gd name="connsiteY23" fmla="*/ 1757446 h 1960939"/>
                <a:gd name="connsiteX24" fmla="*/ 1538095 w 1786516"/>
                <a:gd name="connsiteY24" fmla="*/ 1638521 h 1960939"/>
                <a:gd name="connsiteX25" fmla="*/ 1572451 w 1786516"/>
                <a:gd name="connsiteY25" fmla="*/ 1678162 h 1960939"/>
                <a:gd name="connsiteX26" fmla="*/ 1667591 w 1786516"/>
                <a:gd name="connsiteY26" fmla="*/ 1643806 h 1960939"/>
                <a:gd name="connsiteX27" fmla="*/ 1773302 w 1786516"/>
                <a:gd name="connsiteY27" fmla="*/ 1649092 h 1960939"/>
                <a:gd name="connsiteX28" fmla="*/ 1786516 w 1786516"/>
                <a:gd name="connsiteY28" fmla="*/ 1503739 h 1960939"/>
                <a:gd name="connsiteX29" fmla="*/ 1712518 w 1786516"/>
                <a:gd name="connsiteY29" fmla="*/ 1405957 h 1960939"/>
                <a:gd name="connsiteX30" fmla="*/ 1731017 w 1786516"/>
                <a:gd name="connsiteY30" fmla="*/ 1358387 h 1960939"/>
                <a:gd name="connsiteX31" fmla="*/ 1657020 w 1786516"/>
                <a:gd name="connsiteY31" fmla="*/ 1183963 h 1960939"/>
                <a:gd name="connsiteX32" fmla="*/ 1659662 w 1786516"/>
                <a:gd name="connsiteY32" fmla="*/ 843046 h 1960939"/>
                <a:gd name="connsiteX33" fmla="*/ 1387457 w 1786516"/>
                <a:gd name="connsiteY33" fmla="*/ 544412 h 1960939"/>
                <a:gd name="connsiteX34" fmla="*/ 1347815 w 1786516"/>
                <a:gd name="connsiteY34" fmla="*/ 404345 h 1960939"/>
                <a:gd name="connsiteX35" fmla="*/ 1353101 w 1786516"/>
                <a:gd name="connsiteY35" fmla="*/ 317133 h 1960939"/>
                <a:gd name="connsiteX36" fmla="*/ 1379528 w 1786516"/>
                <a:gd name="connsiteY36" fmla="*/ 153281 h 1960939"/>
                <a:gd name="connsiteX37" fmla="*/ 1268532 w 1786516"/>
                <a:gd name="connsiteY37" fmla="*/ 0 h 1960939"/>
                <a:gd name="connsiteX38" fmla="*/ 1207748 w 1786516"/>
                <a:gd name="connsiteY38" fmla="*/ 0 h 1960939"/>
                <a:gd name="connsiteX39" fmla="*/ 1181320 w 1786516"/>
                <a:gd name="connsiteY39" fmla="*/ 44928 h 1960939"/>
                <a:gd name="connsiteX40" fmla="*/ 1157535 w 1786516"/>
                <a:gd name="connsiteY40" fmla="*/ 251064 h 1960939"/>
                <a:gd name="connsiteX41" fmla="*/ 1115251 w 1786516"/>
                <a:gd name="connsiteY41" fmla="*/ 399059 h 1960939"/>
                <a:gd name="connsiteX42" fmla="*/ 1043896 w 1786516"/>
                <a:gd name="connsiteY42" fmla="*/ 409631 h 1960939"/>
                <a:gd name="connsiteX43" fmla="*/ 1014825 w 1786516"/>
                <a:gd name="connsiteY43" fmla="*/ 391131 h 1960939"/>
                <a:gd name="connsiteX44" fmla="*/ 1028039 w 1786516"/>
                <a:gd name="connsiteY44" fmla="*/ 303920 h 1960939"/>
                <a:gd name="connsiteX45" fmla="*/ 1046539 w 1786516"/>
                <a:gd name="connsiteY45" fmla="*/ 237850 h 1960939"/>
                <a:gd name="connsiteX46" fmla="*/ 874758 w 1786516"/>
                <a:gd name="connsiteY46" fmla="*/ 124211 h 1960939"/>
                <a:gd name="connsiteX47" fmla="*/ 832474 w 1786516"/>
                <a:gd name="connsiteY47" fmla="*/ 118925 h 1960939"/>
                <a:gd name="connsiteX48" fmla="*/ 761119 w 1786516"/>
                <a:gd name="connsiteY48" fmla="*/ 203494 h 1960939"/>
                <a:gd name="connsiteX49" fmla="*/ 700335 w 1786516"/>
                <a:gd name="connsiteY49" fmla="*/ 216708 h 1960939"/>
                <a:gd name="connsiteX50" fmla="*/ 631623 w 1786516"/>
                <a:gd name="connsiteY50" fmla="*/ 269563 h 1960939"/>
                <a:gd name="connsiteX51" fmla="*/ 570839 w 1786516"/>
                <a:gd name="connsiteY51" fmla="*/ 309205 h 1960939"/>
                <a:gd name="connsiteX52" fmla="*/ 451914 w 1786516"/>
                <a:gd name="connsiteY52" fmla="*/ 290706 h 1960939"/>
                <a:gd name="connsiteX53" fmla="*/ 298634 w 1786516"/>
                <a:gd name="connsiteY53" fmla="*/ 272206 h 1960939"/>
                <a:gd name="connsiteX54" fmla="*/ 219350 w 1786516"/>
                <a:gd name="connsiteY54" fmla="*/ 258992 h 1960939"/>
                <a:gd name="connsiteX55" fmla="*/ 95140 w 1786516"/>
                <a:gd name="connsiteY55" fmla="*/ 301277 h 1960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786516" h="1960939">
                  <a:moveTo>
                    <a:pt x="95140" y="301277"/>
                  </a:moveTo>
                  <a:lnTo>
                    <a:pt x="124210" y="412273"/>
                  </a:lnTo>
                  <a:lnTo>
                    <a:pt x="356775" y="499485"/>
                  </a:lnTo>
                  <a:lnTo>
                    <a:pt x="285420" y="689765"/>
                  </a:lnTo>
                  <a:lnTo>
                    <a:pt x="261635" y="853617"/>
                  </a:lnTo>
                  <a:lnTo>
                    <a:pt x="195565" y="914400"/>
                  </a:lnTo>
                  <a:lnTo>
                    <a:pt x="10571" y="1109966"/>
                  </a:lnTo>
                  <a:lnTo>
                    <a:pt x="0" y="1173392"/>
                  </a:lnTo>
                  <a:lnTo>
                    <a:pt x="113639" y="1292317"/>
                  </a:lnTo>
                  <a:lnTo>
                    <a:pt x="224636" y="1231533"/>
                  </a:lnTo>
                  <a:lnTo>
                    <a:pt x="272206" y="1263247"/>
                  </a:lnTo>
                  <a:lnTo>
                    <a:pt x="280134" y="1437670"/>
                  </a:lnTo>
                  <a:lnTo>
                    <a:pt x="293348" y="1538095"/>
                  </a:lnTo>
                  <a:lnTo>
                    <a:pt x="406987" y="1437670"/>
                  </a:lnTo>
                  <a:lnTo>
                    <a:pt x="578768" y="1530167"/>
                  </a:lnTo>
                  <a:lnTo>
                    <a:pt x="729406" y="1567166"/>
                  </a:lnTo>
                  <a:lnTo>
                    <a:pt x="806046" y="1538095"/>
                  </a:lnTo>
                  <a:lnTo>
                    <a:pt x="922328" y="1701947"/>
                  </a:lnTo>
                  <a:lnTo>
                    <a:pt x="985755" y="1627950"/>
                  </a:lnTo>
                  <a:lnTo>
                    <a:pt x="1133750" y="1643806"/>
                  </a:lnTo>
                  <a:lnTo>
                    <a:pt x="1176035" y="1741589"/>
                  </a:lnTo>
                  <a:lnTo>
                    <a:pt x="1287031" y="1960939"/>
                  </a:lnTo>
                  <a:lnTo>
                    <a:pt x="1368957" y="1939797"/>
                  </a:lnTo>
                  <a:lnTo>
                    <a:pt x="1440312" y="1757446"/>
                  </a:lnTo>
                  <a:lnTo>
                    <a:pt x="1538095" y="1638521"/>
                  </a:lnTo>
                  <a:lnTo>
                    <a:pt x="1572451" y="1678162"/>
                  </a:lnTo>
                  <a:lnTo>
                    <a:pt x="1667591" y="1643806"/>
                  </a:lnTo>
                  <a:lnTo>
                    <a:pt x="1773302" y="1649092"/>
                  </a:lnTo>
                  <a:lnTo>
                    <a:pt x="1786516" y="1503739"/>
                  </a:lnTo>
                  <a:lnTo>
                    <a:pt x="1712518" y="1405957"/>
                  </a:lnTo>
                  <a:lnTo>
                    <a:pt x="1731017" y="1358387"/>
                  </a:lnTo>
                  <a:lnTo>
                    <a:pt x="1657020" y="1183963"/>
                  </a:lnTo>
                  <a:cubicBezTo>
                    <a:pt x="1657901" y="1070324"/>
                    <a:pt x="1658781" y="956685"/>
                    <a:pt x="1659662" y="843046"/>
                  </a:cubicBezTo>
                  <a:lnTo>
                    <a:pt x="1387457" y="544412"/>
                  </a:lnTo>
                  <a:lnTo>
                    <a:pt x="1347815" y="404345"/>
                  </a:lnTo>
                  <a:lnTo>
                    <a:pt x="1353101" y="317133"/>
                  </a:lnTo>
                  <a:lnTo>
                    <a:pt x="1379528" y="153281"/>
                  </a:lnTo>
                  <a:lnTo>
                    <a:pt x="1268532" y="0"/>
                  </a:lnTo>
                  <a:lnTo>
                    <a:pt x="1207748" y="0"/>
                  </a:lnTo>
                  <a:lnTo>
                    <a:pt x="1181320" y="44928"/>
                  </a:lnTo>
                  <a:lnTo>
                    <a:pt x="1157535" y="251064"/>
                  </a:lnTo>
                  <a:lnTo>
                    <a:pt x="1115251" y="399059"/>
                  </a:lnTo>
                  <a:lnTo>
                    <a:pt x="1043896" y="409631"/>
                  </a:lnTo>
                  <a:lnTo>
                    <a:pt x="1014825" y="391131"/>
                  </a:lnTo>
                  <a:lnTo>
                    <a:pt x="1028039" y="303920"/>
                  </a:lnTo>
                  <a:lnTo>
                    <a:pt x="1046539" y="237850"/>
                  </a:lnTo>
                  <a:lnTo>
                    <a:pt x="874758" y="124211"/>
                  </a:lnTo>
                  <a:lnTo>
                    <a:pt x="832474" y="118925"/>
                  </a:lnTo>
                  <a:lnTo>
                    <a:pt x="761119" y="203494"/>
                  </a:lnTo>
                  <a:lnTo>
                    <a:pt x="700335" y="216708"/>
                  </a:lnTo>
                  <a:lnTo>
                    <a:pt x="631623" y="269563"/>
                  </a:lnTo>
                  <a:lnTo>
                    <a:pt x="570839" y="309205"/>
                  </a:lnTo>
                  <a:lnTo>
                    <a:pt x="451914" y="290706"/>
                  </a:lnTo>
                  <a:lnTo>
                    <a:pt x="298634" y="272206"/>
                  </a:lnTo>
                  <a:lnTo>
                    <a:pt x="219350" y="258992"/>
                  </a:lnTo>
                  <a:lnTo>
                    <a:pt x="95140" y="301277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олилиния 79"/>
            <p:cNvSpPr/>
            <p:nvPr/>
          </p:nvSpPr>
          <p:spPr>
            <a:xfrm>
              <a:off x="8702910" y="2911153"/>
              <a:ext cx="2143595" cy="1120600"/>
            </a:xfrm>
            <a:custGeom>
              <a:avLst/>
              <a:gdLst>
                <a:gd name="connsiteX0" fmla="*/ 317133 w 2130076"/>
                <a:gd name="connsiteY0" fmla="*/ 60783 h 1411241"/>
                <a:gd name="connsiteX1" fmla="*/ 348846 w 2130076"/>
                <a:gd name="connsiteY1" fmla="*/ 142709 h 1411241"/>
                <a:gd name="connsiteX2" fmla="*/ 293348 w 2130076"/>
                <a:gd name="connsiteY2" fmla="*/ 295990 h 1411241"/>
                <a:gd name="connsiteX3" fmla="*/ 134782 w 2130076"/>
                <a:gd name="connsiteY3" fmla="*/ 364703 h 1411241"/>
                <a:gd name="connsiteX4" fmla="*/ 100426 w 2130076"/>
                <a:gd name="connsiteY4" fmla="*/ 470414 h 1411241"/>
                <a:gd name="connsiteX5" fmla="*/ 0 w 2130076"/>
                <a:gd name="connsiteY5" fmla="*/ 581410 h 1411241"/>
                <a:gd name="connsiteX6" fmla="*/ 7928 w 2130076"/>
                <a:gd name="connsiteY6" fmla="*/ 753190 h 1411241"/>
                <a:gd name="connsiteX7" fmla="*/ 171780 w 2130076"/>
                <a:gd name="connsiteY7" fmla="*/ 821903 h 1411241"/>
                <a:gd name="connsiteX8" fmla="*/ 187637 w 2130076"/>
                <a:gd name="connsiteY8" fmla="*/ 885329 h 1411241"/>
                <a:gd name="connsiteX9" fmla="*/ 362060 w 2130076"/>
                <a:gd name="connsiteY9" fmla="*/ 975183 h 1411241"/>
                <a:gd name="connsiteX10" fmla="*/ 459843 w 2130076"/>
                <a:gd name="connsiteY10" fmla="*/ 935542 h 1411241"/>
                <a:gd name="connsiteX11" fmla="*/ 560268 w 2130076"/>
                <a:gd name="connsiteY11" fmla="*/ 983112 h 1411241"/>
                <a:gd name="connsiteX12" fmla="*/ 568197 w 2130076"/>
                <a:gd name="connsiteY12" fmla="*/ 922328 h 1411241"/>
                <a:gd name="connsiteX13" fmla="*/ 668622 w 2130076"/>
                <a:gd name="connsiteY13" fmla="*/ 919685 h 1411241"/>
                <a:gd name="connsiteX14" fmla="*/ 684479 w 2130076"/>
                <a:gd name="connsiteY14" fmla="*/ 1043896 h 1411241"/>
                <a:gd name="connsiteX15" fmla="*/ 581411 w 2130076"/>
                <a:gd name="connsiteY15" fmla="*/ 1080894 h 1411241"/>
                <a:gd name="connsiteX16" fmla="*/ 597267 w 2130076"/>
                <a:gd name="connsiteY16" fmla="*/ 1165463 h 1411241"/>
                <a:gd name="connsiteX17" fmla="*/ 502127 w 2130076"/>
                <a:gd name="connsiteY17" fmla="*/ 1247389 h 1411241"/>
                <a:gd name="connsiteX18" fmla="*/ 557626 w 2130076"/>
                <a:gd name="connsiteY18" fmla="*/ 1292316 h 1411241"/>
                <a:gd name="connsiteX19" fmla="*/ 718835 w 2130076"/>
                <a:gd name="connsiteY19" fmla="*/ 1313459 h 1411241"/>
                <a:gd name="connsiteX20" fmla="*/ 837760 w 2130076"/>
                <a:gd name="connsiteY20" fmla="*/ 1350457 h 1411241"/>
                <a:gd name="connsiteX21" fmla="*/ 972541 w 2130076"/>
                <a:gd name="connsiteY21" fmla="*/ 1355743 h 1411241"/>
                <a:gd name="connsiteX22" fmla="*/ 1014826 w 2130076"/>
                <a:gd name="connsiteY22" fmla="*/ 1411241 h 1411241"/>
                <a:gd name="connsiteX23" fmla="*/ 1054467 w 2130076"/>
                <a:gd name="connsiteY23" fmla="*/ 1411241 h 1411241"/>
                <a:gd name="connsiteX24" fmla="*/ 1088823 w 2130076"/>
                <a:gd name="connsiteY24" fmla="*/ 1361029 h 1411241"/>
                <a:gd name="connsiteX25" fmla="*/ 1316102 w 2130076"/>
                <a:gd name="connsiteY25" fmla="*/ 1342529 h 1411241"/>
                <a:gd name="connsiteX26" fmla="*/ 1329316 w 2130076"/>
                <a:gd name="connsiteY26" fmla="*/ 1242104 h 1411241"/>
                <a:gd name="connsiteX27" fmla="*/ 1416527 w 2130076"/>
                <a:gd name="connsiteY27" fmla="*/ 1170749 h 1411241"/>
                <a:gd name="connsiteX28" fmla="*/ 1472026 w 2130076"/>
                <a:gd name="connsiteY28" fmla="*/ 1104679 h 1411241"/>
                <a:gd name="connsiteX29" fmla="*/ 1538095 w 2130076"/>
                <a:gd name="connsiteY29" fmla="*/ 1120536 h 1411241"/>
                <a:gd name="connsiteX30" fmla="*/ 1749517 w 2130076"/>
                <a:gd name="connsiteY30" fmla="*/ 1133750 h 1411241"/>
                <a:gd name="connsiteX31" fmla="*/ 1826157 w 2130076"/>
                <a:gd name="connsiteY31" fmla="*/ 988397 h 1411241"/>
                <a:gd name="connsiteX32" fmla="*/ 1868442 w 2130076"/>
                <a:gd name="connsiteY32" fmla="*/ 964612 h 1411241"/>
                <a:gd name="connsiteX33" fmla="*/ 1865799 w 2130076"/>
                <a:gd name="connsiteY33" fmla="*/ 911757 h 1411241"/>
                <a:gd name="connsiteX34" fmla="*/ 1971510 w 2130076"/>
                <a:gd name="connsiteY34" fmla="*/ 774333 h 1411241"/>
                <a:gd name="connsiteX35" fmla="*/ 2130076 w 2130076"/>
                <a:gd name="connsiteY35" fmla="*/ 631623 h 1411241"/>
                <a:gd name="connsiteX36" fmla="*/ 2130076 w 2130076"/>
                <a:gd name="connsiteY36" fmla="*/ 613123 h 1411241"/>
                <a:gd name="connsiteX37" fmla="*/ 1966224 w 2130076"/>
                <a:gd name="connsiteY37" fmla="*/ 414915 h 1411241"/>
                <a:gd name="connsiteX38" fmla="*/ 1863156 w 2130076"/>
                <a:gd name="connsiteY38" fmla="*/ 414915 h 1411241"/>
                <a:gd name="connsiteX39" fmla="*/ 1770659 w 2130076"/>
                <a:gd name="connsiteY39" fmla="*/ 451914 h 1411241"/>
                <a:gd name="connsiteX40" fmla="*/ 1733660 w 2130076"/>
                <a:gd name="connsiteY40" fmla="*/ 412272 h 1411241"/>
                <a:gd name="connsiteX41" fmla="*/ 1643806 w 2130076"/>
                <a:gd name="connsiteY41" fmla="*/ 533840 h 1411241"/>
                <a:gd name="connsiteX42" fmla="*/ 1575094 w 2130076"/>
                <a:gd name="connsiteY42" fmla="*/ 713549 h 1411241"/>
                <a:gd name="connsiteX43" fmla="*/ 1490525 w 2130076"/>
                <a:gd name="connsiteY43" fmla="*/ 732048 h 1411241"/>
                <a:gd name="connsiteX44" fmla="*/ 1326673 w 2130076"/>
                <a:gd name="connsiteY44" fmla="*/ 414915 h 1411241"/>
                <a:gd name="connsiteX45" fmla="*/ 1189249 w 2130076"/>
                <a:gd name="connsiteY45" fmla="*/ 399059 h 1411241"/>
                <a:gd name="connsiteX46" fmla="*/ 1125822 w 2130076"/>
                <a:gd name="connsiteY46" fmla="*/ 473056 h 1411241"/>
                <a:gd name="connsiteX47" fmla="*/ 1001612 w 2130076"/>
                <a:gd name="connsiteY47" fmla="*/ 311847 h 1411241"/>
                <a:gd name="connsiteX48" fmla="*/ 924971 w 2130076"/>
                <a:gd name="connsiteY48" fmla="*/ 340918 h 1411241"/>
                <a:gd name="connsiteX49" fmla="*/ 761119 w 2130076"/>
                <a:gd name="connsiteY49" fmla="*/ 295990 h 1411241"/>
                <a:gd name="connsiteX50" fmla="*/ 613124 w 2130076"/>
                <a:gd name="connsiteY50" fmla="*/ 216707 h 1411241"/>
                <a:gd name="connsiteX51" fmla="*/ 491556 w 2130076"/>
                <a:gd name="connsiteY51" fmla="*/ 309204 h 1411241"/>
                <a:gd name="connsiteX52" fmla="*/ 470414 w 2130076"/>
                <a:gd name="connsiteY52" fmla="*/ 34356 h 1411241"/>
                <a:gd name="connsiteX53" fmla="*/ 420201 w 2130076"/>
                <a:gd name="connsiteY53" fmla="*/ 0 h 1411241"/>
                <a:gd name="connsiteX54" fmla="*/ 317133 w 2130076"/>
                <a:gd name="connsiteY54" fmla="*/ 60783 h 1411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2130076" h="1411241">
                  <a:moveTo>
                    <a:pt x="317133" y="60783"/>
                  </a:moveTo>
                  <a:lnTo>
                    <a:pt x="348846" y="142709"/>
                  </a:lnTo>
                  <a:lnTo>
                    <a:pt x="293348" y="295990"/>
                  </a:lnTo>
                  <a:lnTo>
                    <a:pt x="134782" y="364703"/>
                  </a:lnTo>
                  <a:lnTo>
                    <a:pt x="100426" y="470414"/>
                  </a:lnTo>
                  <a:lnTo>
                    <a:pt x="0" y="581410"/>
                  </a:lnTo>
                  <a:lnTo>
                    <a:pt x="7928" y="753190"/>
                  </a:lnTo>
                  <a:lnTo>
                    <a:pt x="171780" y="821903"/>
                  </a:lnTo>
                  <a:lnTo>
                    <a:pt x="187637" y="885329"/>
                  </a:lnTo>
                  <a:lnTo>
                    <a:pt x="362060" y="975183"/>
                  </a:lnTo>
                  <a:lnTo>
                    <a:pt x="459843" y="935542"/>
                  </a:lnTo>
                  <a:lnTo>
                    <a:pt x="560268" y="983112"/>
                  </a:lnTo>
                  <a:lnTo>
                    <a:pt x="568197" y="922328"/>
                  </a:lnTo>
                  <a:lnTo>
                    <a:pt x="668622" y="919685"/>
                  </a:lnTo>
                  <a:lnTo>
                    <a:pt x="684479" y="1043896"/>
                  </a:lnTo>
                  <a:lnTo>
                    <a:pt x="581411" y="1080894"/>
                  </a:lnTo>
                  <a:lnTo>
                    <a:pt x="597267" y="1165463"/>
                  </a:lnTo>
                  <a:lnTo>
                    <a:pt x="502127" y="1247389"/>
                  </a:lnTo>
                  <a:lnTo>
                    <a:pt x="557626" y="1292316"/>
                  </a:lnTo>
                  <a:lnTo>
                    <a:pt x="718835" y="1313459"/>
                  </a:lnTo>
                  <a:lnTo>
                    <a:pt x="837760" y="1350457"/>
                  </a:lnTo>
                  <a:lnTo>
                    <a:pt x="972541" y="1355743"/>
                  </a:lnTo>
                  <a:lnTo>
                    <a:pt x="1014826" y="1411241"/>
                  </a:lnTo>
                  <a:lnTo>
                    <a:pt x="1054467" y="1411241"/>
                  </a:lnTo>
                  <a:lnTo>
                    <a:pt x="1088823" y="1361029"/>
                  </a:lnTo>
                  <a:lnTo>
                    <a:pt x="1316102" y="1342529"/>
                  </a:lnTo>
                  <a:lnTo>
                    <a:pt x="1329316" y="1242104"/>
                  </a:lnTo>
                  <a:lnTo>
                    <a:pt x="1416527" y="1170749"/>
                  </a:lnTo>
                  <a:lnTo>
                    <a:pt x="1472026" y="1104679"/>
                  </a:lnTo>
                  <a:lnTo>
                    <a:pt x="1538095" y="1120536"/>
                  </a:lnTo>
                  <a:lnTo>
                    <a:pt x="1749517" y="1133750"/>
                  </a:lnTo>
                  <a:lnTo>
                    <a:pt x="1826157" y="988397"/>
                  </a:lnTo>
                  <a:lnTo>
                    <a:pt x="1868442" y="964612"/>
                  </a:lnTo>
                  <a:lnTo>
                    <a:pt x="1865799" y="911757"/>
                  </a:lnTo>
                  <a:lnTo>
                    <a:pt x="1971510" y="774333"/>
                  </a:lnTo>
                  <a:lnTo>
                    <a:pt x="2130076" y="631623"/>
                  </a:lnTo>
                  <a:lnTo>
                    <a:pt x="2130076" y="613123"/>
                  </a:lnTo>
                  <a:lnTo>
                    <a:pt x="1966224" y="414915"/>
                  </a:lnTo>
                  <a:lnTo>
                    <a:pt x="1863156" y="414915"/>
                  </a:lnTo>
                  <a:lnTo>
                    <a:pt x="1770659" y="451914"/>
                  </a:lnTo>
                  <a:lnTo>
                    <a:pt x="1733660" y="412272"/>
                  </a:lnTo>
                  <a:lnTo>
                    <a:pt x="1643806" y="533840"/>
                  </a:lnTo>
                  <a:lnTo>
                    <a:pt x="1575094" y="713549"/>
                  </a:lnTo>
                  <a:lnTo>
                    <a:pt x="1490525" y="732048"/>
                  </a:lnTo>
                  <a:lnTo>
                    <a:pt x="1326673" y="414915"/>
                  </a:lnTo>
                  <a:lnTo>
                    <a:pt x="1189249" y="399059"/>
                  </a:lnTo>
                  <a:lnTo>
                    <a:pt x="1125822" y="473056"/>
                  </a:lnTo>
                  <a:lnTo>
                    <a:pt x="1001612" y="311847"/>
                  </a:lnTo>
                  <a:lnTo>
                    <a:pt x="924971" y="340918"/>
                  </a:lnTo>
                  <a:lnTo>
                    <a:pt x="761119" y="295990"/>
                  </a:lnTo>
                  <a:lnTo>
                    <a:pt x="613124" y="216707"/>
                  </a:lnTo>
                  <a:lnTo>
                    <a:pt x="491556" y="309204"/>
                  </a:lnTo>
                  <a:lnTo>
                    <a:pt x="470414" y="34356"/>
                  </a:lnTo>
                  <a:lnTo>
                    <a:pt x="420201" y="0"/>
                  </a:lnTo>
                  <a:lnTo>
                    <a:pt x="317133" y="6078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Полилиния 80"/>
            <p:cNvSpPr/>
            <p:nvPr/>
          </p:nvSpPr>
          <p:spPr>
            <a:xfrm>
              <a:off x="7899726" y="1542929"/>
              <a:ext cx="1372327" cy="1359831"/>
            </a:xfrm>
            <a:custGeom>
              <a:avLst/>
              <a:gdLst>
                <a:gd name="connsiteX0" fmla="*/ 1096752 w 1363672"/>
                <a:gd name="connsiteY0" fmla="*/ 795475 h 1712518"/>
                <a:gd name="connsiteX1" fmla="*/ 1125822 w 1363672"/>
                <a:gd name="connsiteY1" fmla="*/ 903829 h 1712518"/>
                <a:gd name="connsiteX2" fmla="*/ 1363672 w 1363672"/>
                <a:gd name="connsiteY2" fmla="*/ 998968 h 1712518"/>
                <a:gd name="connsiteX3" fmla="*/ 1284389 w 1363672"/>
                <a:gd name="connsiteY3" fmla="*/ 1202462 h 1712518"/>
                <a:gd name="connsiteX4" fmla="*/ 1265889 w 1363672"/>
                <a:gd name="connsiteY4" fmla="*/ 1347815 h 1712518"/>
                <a:gd name="connsiteX5" fmla="*/ 1006897 w 1363672"/>
                <a:gd name="connsiteY5" fmla="*/ 1606807 h 1712518"/>
                <a:gd name="connsiteX6" fmla="*/ 1001612 w 1363672"/>
                <a:gd name="connsiteY6" fmla="*/ 1659662 h 1712518"/>
                <a:gd name="connsiteX7" fmla="*/ 930257 w 1363672"/>
                <a:gd name="connsiteY7" fmla="*/ 1630592 h 1712518"/>
                <a:gd name="connsiteX8" fmla="*/ 702978 w 1363672"/>
                <a:gd name="connsiteY8" fmla="*/ 1469382 h 1712518"/>
                <a:gd name="connsiteX9" fmla="*/ 850974 w 1363672"/>
                <a:gd name="connsiteY9" fmla="*/ 1694018 h 1712518"/>
                <a:gd name="connsiteX10" fmla="*/ 798118 w 1363672"/>
                <a:gd name="connsiteY10" fmla="*/ 1694018 h 1712518"/>
                <a:gd name="connsiteX11" fmla="*/ 681836 w 1363672"/>
                <a:gd name="connsiteY11" fmla="*/ 1712518 h 1712518"/>
                <a:gd name="connsiteX12" fmla="*/ 631623 w 1363672"/>
                <a:gd name="connsiteY12" fmla="*/ 1694018 h 1712518"/>
                <a:gd name="connsiteX13" fmla="*/ 570840 w 1363672"/>
                <a:gd name="connsiteY13" fmla="*/ 1575093 h 1712518"/>
                <a:gd name="connsiteX14" fmla="*/ 467771 w 1363672"/>
                <a:gd name="connsiteY14" fmla="*/ 1551308 h 1712518"/>
                <a:gd name="connsiteX15" fmla="*/ 343561 w 1363672"/>
                <a:gd name="connsiteY15" fmla="*/ 1627949 h 1712518"/>
                <a:gd name="connsiteX16" fmla="*/ 298634 w 1363672"/>
                <a:gd name="connsiteY16" fmla="*/ 1643805 h 1712518"/>
                <a:gd name="connsiteX17" fmla="*/ 166495 w 1363672"/>
                <a:gd name="connsiteY17" fmla="*/ 1580379 h 1712518"/>
                <a:gd name="connsiteX18" fmla="*/ 145353 w 1363672"/>
                <a:gd name="connsiteY18" fmla="*/ 1432383 h 1712518"/>
                <a:gd name="connsiteX19" fmla="*/ 0 w 1363672"/>
                <a:gd name="connsiteY19" fmla="*/ 1366314 h 1712518"/>
                <a:gd name="connsiteX20" fmla="*/ 229922 w 1363672"/>
                <a:gd name="connsiteY20" fmla="*/ 1300245 h 1712518"/>
                <a:gd name="connsiteX21" fmla="*/ 256349 w 1363672"/>
                <a:gd name="connsiteY21" fmla="*/ 1067681 h 1712518"/>
                <a:gd name="connsiteX22" fmla="*/ 346204 w 1363672"/>
                <a:gd name="connsiteY22" fmla="*/ 938185 h 1712518"/>
                <a:gd name="connsiteX23" fmla="*/ 319776 w 1363672"/>
                <a:gd name="connsiteY23" fmla="*/ 872115 h 1712518"/>
                <a:gd name="connsiteX24" fmla="*/ 251064 w 1363672"/>
                <a:gd name="connsiteY24" fmla="*/ 716192 h 1712518"/>
                <a:gd name="connsiteX25" fmla="*/ 404345 w 1363672"/>
                <a:gd name="connsiteY25" fmla="*/ 340918 h 1712518"/>
                <a:gd name="connsiteX26" fmla="*/ 502127 w 1363672"/>
                <a:gd name="connsiteY26" fmla="*/ 380559 h 1712518"/>
                <a:gd name="connsiteX27" fmla="*/ 544412 w 1363672"/>
                <a:gd name="connsiteY27" fmla="*/ 396416 h 1712518"/>
                <a:gd name="connsiteX28" fmla="*/ 586696 w 1363672"/>
                <a:gd name="connsiteY28" fmla="*/ 364703 h 1712518"/>
                <a:gd name="connsiteX29" fmla="*/ 578768 w 1363672"/>
                <a:gd name="connsiteY29" fmla="*/ 314490 h 1712518"/>
                <a:gd name="connsiteX30" fmla="*/ 512698 w 1363672"/>
                <a:gd name="connsiteY30" fmla="*/ 221993 h 1712518"/>
                <a:gd name="connsiteX31" fmla="*/ 628981 w 1363672"/>
                <a:gd name="connsiteY31" fmla="*/ 211422 h 1712518"/>
                <a:gd name="connsiteX32" fmla="*/ 737334 w 1363672"/>
                <a:gd name="connsiteY32" fmla="*/ 15856 h 1712518"/>
                <a:gd name="connsiteX33" fmla="*/ 869473 w 1363672"/>
                <a:gd name="connsiteY33" fmla="*/ 0 h 1712518"/>
                <a:gd name="connsiteX34" fmla="*/ 961970 w 1363672"/>
                <a:gd name="connsiteY34" fmla="*/ 34356 h 1712518"/>
                <a:gd name="connsiteX35" fmla="*/ 1004255 w 1363672"/>
                <a:gd name="connsiteY35" fmla="*/ 76640 h 1712518"/>
                <a:gd name="connsiteX36" fmla="*/ 1028040 w 1363672"/>
                <a:gd name="connsiteY36" fmla="*/ 140067 h 1712518"/>
                <a:gd name="connsiteX37" fmla="*/ 1099394 w 1363672"/>
                <a:gd name="connsiteY37" fmla="*/ 169137 h 1712518"/>
                <a:gd name="connsiteX38" fmla="*/ 1131108 w 1363672"/>
                <a:gd name="connsiteY38" fmla="*/ 192922 h 1712518"/>
                <a:gd name="connsiteX39" fmla="*/ 1075609 w 1363672"/>
                <a:gd name="connsiteY39" fmla="*/ 367345 h 1712518"/>
                <a:gd name="connsiteX40" fmla="*/ 1051824 w 1363672"/>
                <a:gd name="connsiteY40" fmla="*/ 385845 h 1712518"/>
                <a:gd name="connsiteX41" fmla="*/ 964613 w 1363672"/>
                <a:gd name="connsiteY41" fmla="*/ 404344 h 1712518"/>
                <a:gd name="connsiteX42" fmla="*/ 1033325 w 1363672"/>
                <a:gd name="connsiteY42" fmla="*/ 515341 h 1712518"/>
                <a:gd name="connsiteX43" fmla="*/ 948756 w 1363672"/>
                <a:gd name="connsiteY43" fmla="*/ 708263 h 1712518"/>
                <a:gd name="connsiteX44" fmla="*/ 967256 w 1363672"/>
                <a:gd name="connsiteY44" fmla="*/ 758476 h 1712518"/>
                <a:gd name="connsiteX45" fmla="*/ 1096752 w 1363672"/>
                <a:gd name="connsiteY45" fmla="*/ 795475 h 171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363672" h="1712518">
                  <a:moveTo>
                    <a:pt x="1096752" y="795475"/>
                  </a:moveTo>
                  <a:lnTo>
                    <a:pt x="1125822" y="903829"/>
                  </a:lnTo>
                  <a:lnTo>
                    <a:pt x="1363672" y="998968"/>
                  </a:lnTo>
                  <a:lnTo>
                    <a:pt x="1284389" y="1202462"/>
                  </a:lnTo>
                  <a:lnTo>
                    <a:pt x="1265889" y="1347815"/>
                  </a:lnTo>
                  <a:lnTo>
                    <a:pt x="1006897" y="1606807"/>
                  </a:lnTo>
                  <a:lnTo>
                    <a:pt x="1001612" y="1659662"/>
                  </a:lnTo>
                  <a:lnTo>
                    <a:pt x="930257" y="1630592"/>
                  </a:lnTo>
                  <a:lnTo>
                    <a:pt x="702978" y="1469382"/>
                  </a:lnTo>
                  <a:lnTo>
                    <a:pt x="850974" y="1694018"/>
                  </a:lnTo>
                  <a:lnTo>
                    <a:pt x="798118" y="1694018"/>
                  </a:lnTo>
                  <a:lnTo>
                    <a:pt x="681836" y="1712518"/>
                  </a:lnTo>
                  <a:lnTo>
                    <a:pt x="631623" y="1694018"/>
                  </a:lnTo>
                  <a:lnTo>
                    <a:pt x="570840" y="1575093"/>
                  </a:lnTo>
                  <a:lnTo>
                    <a:pt x="467771" y="1551308"/>
                  </a:lnTo>
                  <a:lnTo>
                    <a:pt x="343561" y="1627949"/>
                  </a:lnTo>
                  <a:lnTo>
                    <a:pt x="298634" y="1643805"/>
                  </a:lnTo>
                  <a:lnTo>
                    <a:pt x="166495" y="1580379"/>
                  </a:lnTo>
                  <a:lnTo>
                    <a:pt x="145353" y="1432383"/>
                  </a:lnTo>
                  <a:lnTo>
                    <a:pt x="0" y="1366314"/>
                  </a:lnTo>
                  <a:lnTo>
                    <a:pt x="229922" y="1300245"/>
                  </a:lnTo>
                  <a:lnTo>
                    <a:pt x="256349" y="1067681"/>
                  </a:lnTo>
                  <a:lnTo>
                    <a:pt x="346204" y="938185"/>
                  </a:lnTo>
                  <a:lnTo>
                    <a:pt x="319776" y="872115"/>
                  </a:lnTo>
                  <a:lnTo>
                    <a:pt x="251064" y="716192"/>
                  </a:lnTo>
                  <a:lnTo>
                    <a:pt x="404345" y="340918"/>
                  </a:lnTo>
                  <a:lnTo>
                    <a:pt x="502127" y="380559"/>
                  </a:lnTo>
                  <a:lnTo>
                    <a:pt x="544412" y="396416"/>
                  </a:lnTo>
                  <a:lnTo>
                    <a:pt x="586696" y="364703"/>
                  </a:lnTo>
                  <a:lnTo>
                    <a:pt x="578768" y="314490"/>
                  </a:lnTo>
                  <a:lnTo>
                    <a:pt x="512698" y="221993"/>
                  </a:lnTo>
                  <a:lnTo>
                    <a:pt x="628981" y="211422"/>
                  </a:lnTo>
                  <a:lnTo>
                    <a:pt x="737334" y="15856"/>
                  </a:lnTo>
                  <a:lnTo>
                    <a:pt x="869473" y="0"/>
                  </a:lnTo>
                  <a:lnTo>
                    <a:pt x="961970" y="34356"/>
                  </a:lnTo>
                  <a:lnTo>
                    <a:pt x="1004255" y="76640"/>
                  </a:lnTo>
                  <a:lnTo>
                    <a:pt x="1028040" y="140067"/>
                  </a:lnTo>
                  <a:lnTo>
                    <a:pt x="1099394" y="169137"/>
                  </a:lnTo>
                  <a:lnTo>
                    <a:pt x="1131108" y="192922"/>
                  </a:lnTo>
                  <a:lnTo>
                    <a:pt x="1075609" y="367345"/>
                  </a:lnTo>
                  <a:lnTo>
                    <a:pt x="1051824" y="385845"/>
                  </a:lnTo>
                  <a:lnTo>
                    <a:pt x="964613" y="404344"/>
                  </a:lnTo>
                  <a:lnTo>
                    <a:pt x="1033325" y="515341"/>
                  </a:lnTo>
                  <a:lnTo>
                    <a:pt x="948756" y="708263"/>
                  </a:lnTo>
                  <a:lnTo>
                    <a:pt x="967256" y="758476"/>
                  </a:lnTo>
                  <a:lnTo>
                    <a:pt x="1096752" y="795475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олилиния 81"/>
            <p:cNvSpPr/>
            <p:nvPr/>
          </p:nvSpPr>
          <p:spPr>
            <a:xfrm>
              <a:off x="7096543" y="2581688"/>
              <a:ext cx="1960086" cy="1263299"/>
            </a:xfrm>
            <a:custGeom>
              <a:avLst/>
              <a:gdLst>
                <a:gd name="connsiteX0" fmla="*/ 795475 w 1947725"/>
                <a:gd name="connsiteY0" fmla="*/ 50213 h 1590950"/>
                <a:gd name="connsiteX1" fmla="*/ 951399 w 1947725"/>
                <a:gd name="connsiteY1" fmla="*/ 124210 h 1590950"/>
                <a:gd name="connsiteX2" fmla="*/ 959327 w 1947725"/>
                <a:gd name="connsiteY2" fmla="*/ 274849 h 1590950"/>
                <a:gd name="connsiteX3" fmla="*/ 1109966 w 1947725"/>
                <a:gd name="connsiteY3" fmla="*/ 340918 h 1590950"/>
                <a:gd name="connsiteX4" fmla="*/ 1255318 w 1947725"/>
                <a:gd name="connsiteY4" fmla="*/ 251064 h 1590950"/>
                <a:gd name="connsiteX5" fmla="*/ 1379529 w 1947725"/>
                <a:gd name="connsiteY5" fmla="*/ 264278 h 1590950"/>
                <a:gd name="connsiteX6" fmla="*/ 1429741 w 1947725"/>
                <a:gd name="connsiteY6" fmla="*/ 388488 h 1590950"/>
                <a:gd name="connsiteX7" fmla="*/ 1472026 w 1947725"/>
                <a:gd name="connsiteY7" fmla="*/ 404345 h 1590950"/>
                <a:gd name="connsiteX8" fmla="*/ 1564523 w 1947725"/>
                <a:gd name="connsiteY8" fmla="*/ 391131 h 1590950"/>
                <a:gd name="connsiteX9" fmla="*/ 1649092 w 1947725"/>
                <a:gd name="connsiteY9" fmla="*/ 385845 h 1590950"/>
                <a:gd name="connsiteX10" fmla="*/ 1493168 w 1947725"/>
                <a:gd name="connsiteY10" fmla="*/ 145353 h 1590950"/>
                <a:gd name="connsiteX11" fmla="*/ 1731018 w 1947725"/>
                <a:gd name="connsiteY11" fmla="*/ 325061 h 1590950"/>
                <a:gd name="connsiteX12" fmla="*/ 1799730 w 1947725"/>
                <a:gd name="connsiteY12" fmla="*/ 348846 h 1590950"/>
                <a:gd name="connsiteX13" fmla="*/ 1807658 w 1947725"/>
                <a:gd name="connsiteY13" fmla="*/ 364703 h 1590950"/>
                <a:gd name="connsiteX14" fmla="*/ 1913369 w 1947725"/>
                <a:gd name="connsiteY14" fmla="*/ 475699 h 1590950"/>
                <a:gd name="connsiteX15" fmla="*/ 1947725 w 1947725"/>
                <a:gd name="connsiteY15" fmla="*/ 560268 h 1590950"/>
                <a:gd name="connsiteX16" fmla="*/ 1889584 w 1947725"/>
                <a:gd name="connsiteY16" fmla="*/ 716192 h 1590950"/>
                <a:gd name="connsiteX17" fmla="*/ 1736303 w 1947725"/>
                <a:gd name="connsiteY17" fmla="*/ 779619 h 1590950"/>
                <a:gd name="connsiteX18" fmla="*/ 1699304 w 1947725"/>
                <a:gd name="connsiteY18" fmla="*/ 890615 h 1590950"/>
                <a:gd name="connsiteX19" fmla="*/ 1601522 w 1947725"/>
                <a:gd name="connsiteY19" fmla="*/ 991041 h 1590950"/>
                <a:gd name="connsiteX20" fmla="*/ 1598879 w 1947725"/>
                <a:gd name="connsiteY20" fmla="*/ 1041253 h 1590950"/>
                <a:gd name="connsiteX21" fmla="*/ 1543381 w 1947725"/>
                <a:gd name="connsiteY21" fmla="*/ 1123179 h 1590950"/>
                <a:gd name="connsiteX22" fmla="*/ 1469383 w 1947725"/>
                <a:gd name="connsiteY22" fmla="*/ 1146964 h 1590950"/>
                <a:gd name="connsiteX23" fmla="*/ 1472026 w 1947725"/>
                <a:gd name="connsiteY23" fmla="*/ 1197177 h 1590950"/>
                <a:gd name="connsiteX24" fmla="*/ 1435027 w 1947725"/>
                <a:gd name="connsiteY24" fmla="*/ 1310816 h 1590950"/>
                <a:gd name="connsiteX25" fmla="*/ 1271175 w 1947725"/>
                <a:gd name="connsiteY25" fmla="*/ 1316102 h 1590950"/>
                <a:gd name="connsiteX26" fmla="*/ 1268532 w 1947725"/>
                <a:gd name="connsiteY26" fmla="*/ 1376886 h 1590950"/>
                <a:gd name="connsiteX27" fmla="*/ 1102037 w 1947725"/>
                <a:gd name="connsiteY27" fmla="*/ 1392742 h 1590950"/>
                <a:gd name="connsiteX28" fmla="*/ 1035968 w 1947725"/>
                <a:gd name="connsiteY28" fmla="*/ 1361029 h 1590950"/>
                <a:gd name="connsiteX29" fmla="*/ 914400 w 1947725"/>
                <a:gd name="connsiteY29" fmla="*/ 1437669 h 1590950"/>
                <a:gd name="connsiteX30" fmla="*/ 850974 w 1947725"/>
                <a:gd name="connsiteY30" fmla="*/ 1509024 h 1590950"/>
                <a:gd name="connsiteX31" fmla="*/ 724121 w 1947725"/>
                <a:gd name="connsiteY31" fmla="*/ 1495810 h 1590950"/>
                <a:gd name="connsiteX32" fmla="*/ 726763 w 1947725"/>
                <a:gd name="connsiteY32" fmla="*/ 1458812 h 1590950"/>
                <a:gd name="connsiteX33" fmla="*/ 636909 w 1947725"/>
                <a:gd name="connsiteY33" fmla="*/ 1448241 h 1590950"/>
                <a:gd name="connsiteX34" fmla="*/ 570840 w 1947725"/>
                <a:gd name="connsiteY34" fmla="*/ 1487882 h 1590950"/>
                <a:gd name="connsiteX35" fmla="*/ 525912 w 1947725"/>
                <a:gd name="connsiteY35" fmla="*/ 1450883 h 1590950"/>
                <a:gd name="connsiteX36" fmla="*/ 449272 w 1947725"/>
                <a:gd name="connsiteY36" fmla="*/ 1498453 h 1590950"/>
                <a:gd name="connsiteX37" fmla="*/ 343561 w 1947725"/>
                <a:gd name="connsiteY37" fmla="*/ 1490525 h 1590950"/>
                <a:gd name="connsiteX38" fmla="*/ 293348 w 1947725"/>
                <a:gd name="connsiteY38" fmla="*/ 1590950 h 1590950"/>
                <a:gd name="connsiteX39" fmla="*/ 264278 w 1947725"/>
                <a:gd name="connsiteY39" fmla="*/ 1522238 h 1590950"/>
                <a:gd name="connsiteX40" fmla="*/ 198208 w 1947725"/>
                <a:gd name="connsiteY40" fmla="*/ 1532809 h 1590950"/>
                <a:gd name="connsiteX41" fmla="*/ 187637 w 1947725"/>
                <a:gd name="connsiteY41" fmla="*/ 1450883 h 1590950"/>
                <a:gd name="connsiteX42" fmla="*/ 116282 w 1947725"/>
                <a:gd name="connsiteY42" fmla="*/ 1416527 h 1590950"/>
                <a:gd name="connsiteX43" fmla="*/ 7929 w 1947725"/>
                <a:gd name="connsiteY43" fmla="*/ 1413884 h 1590950"/>
                <a:gd name="connsiteX44" fmla="*/ 0 w 1947725"/>
                <a:gd name="connsiteY44" fmla="*/ 1324030 h 1590950"/>
                <a:gd name="connsiteX45" fmla="*/ 60784 w 1947725"/>
                <a:gd name="connsiteY45" fmla="*/ 1234176 h 1590950"/>
                <a:gd name="connsiteX46" fmla="*/ 68712 w 1947725"/>
                <a:gd name="connsiteY46" fmla="*/ 1088823 h 1590950"/>
                <a:gd name="connsiteX47" fmla="*/ 158567 w 1947725"/>
                <a:gd name="connsiteY47" fmla="*/ 940828 h 1590950"/>
                <a:gd name="connsiteX48" fmla="*/ 10571 w 1947725"/>
                <a:gd name="connsiteY48" fmla="*/ 673908 h 1590950"/>
                <a:gd name="connsiteX49" fmla="*/ 108354 w 1947725"/>
                <a:gd name="connsiteY49" fmla="*/ 552340 h 1590950"/>
                <a:gd name="connsiteX50" fmla="*/ 174423 w 1947725"/>
                <a:gd name="connsiteY50" fmla="*/ 449272 h 1590950"/>
                <a:gd name="connsiteX51" fmla="*/ 221993 w 1947725"/>
                <a:gd name="connsiteY51" fmla="*/ 346204 h 1590950"/>
                <a:gd name="connsiteX52" fmla="*/ 240493 w 1947725"/>
                <a:gd name="connsiteY52" fmla="*/ 327704 h 1590950"/>
                <a:gd name="connsiteX53" fmla="*/ 346204 w 1947725"/>
                <a:gd name="connsiteY53" fmla="*/ 367346 h 1590950"/>
                <a:gd name="connsiteX54" fmla="*/ 414916 w 1947725"/>
                <a:gd name="connsiteY54" fmla="*/ 449272 h 1590950"/>
                <a:gd name="connsiteX55" fmla="*/ 430773 w 1947725"/>
                <a:gd name="connsiteY55" fmla="*/ 544412 h 1590950"/>
                <a:gd name="connsiteX56" fmla="*/ 473057 w 1947725"/>
                <a:gd name="connsiteY56" fmla="*/ 552340 h 1590950"/>
                <a:gd name="connsiteX57" fmla="*/ 483628 w 1947725"/>
                <a:gd name="connsiteY57" fmla="*/ 356775 h 1590950"/>
                <a:gd name="connsiteX58" fmla="*/ 581411 w 1947725"/>
                <a:gd name="connsiteY58" fmla="*/ 251064 h 1590950"/>
                <a:gd name="connsiteX59" fmla="*/ 594625 w 1947725"/>
                <a:gd name="connsiteY59" fmla="*/ 92497 h 1590950"/>
                <a:gd name="connsiteX60" fmla="*/ 578768 w 1947725"/>
                <a:gd name="connsiteY60" fmla="*/ 31713 h 1590950"/>
                <a:gd name="connsiteX61" fmla="*/ 610481 w 1947725"/>
                <a:gd name="connsiteY61" fmla="*/ 0 h 1590950"/>
                <a:gd name="connsiteX62" fmla="*/ 795475 w 1947725"/>
                <a:gd name="connsiteY62" fmla="*/ 50213 h 1590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947725" h="1590950">
                  <a:moveTo>
                    <a:pt x="795475" y="50213"/>
                  </a:moveTo>
                  <a:lnTo>
                    <a:pt x="951399" y="124210"/>
                  </a:lnTo>
                  <a:lnTo>
                    <a:pt x="959327" y="274849"/>
                  </a:lnTo>
                  <a:lnTo>
                    <a:pt x="1109966" y="340918"/>
                  </a:lnTo>
                  <a:lnTo>
                    <a:pt x="1255318" y="251064"/>
                  </a:lnTo>
                  <a:lnTo>
                    <a:pt x="1379529" y="264278"/>
                  </a:lnTo>
                  <a:lnTo>
                    <a:pt x="1429741" y="388488"/>
                  </a:lnTo>
                  <a:lnTo>
                    <a:pt x="1472026" y="404345"/>
                  </a:lnTo>
                  <a:lnTo>
                    <a:pt x="1564523" y="391131"/>
                  </a:lnTo>
                  <a:lnTo>
                    <a:pt x="1649092" y="385845"/>
                  </a:lnTo>
                  <a:lnTo>
                    <a:pt x="1493168" y="145353"/>
                  </a:lnTo>
                  <a:lnTo>
                    <a:pt x="1731018" y="325061"/>
                  </a:lnTo>
                  <a:lnTo>
                    <a:pt x="1799730" y="348846"/>
                  </a:lnTo>
                  <a:lnTo>
                    <a:pt x="1807658" y="364703"/>
                  </a:lnTo>
                  <a:lnTo>
                    <a:pt x="1913369" y="475699"/>
                  </a:lnTo>
                  <a:lnTo>
                    <a:pt x="1947725" y="560268"/>
                  </a:lnTo>
                  <a:lnTo>
                    <a:pt x="1889584" y="716192"/>
                  </a:lnTo>
                  <a:lnTo>
                    <a:pt x="1736303" y="779619"/>
                  </a:lnTo>
                  <a:lnTo>
                    <a:pt x="1699304" y="890615"/>
                  </a:lnTo>
                  <a:lnTo>
                    <a:pt x="1601522" y="991041"/>
                  </a:lnTo>
                  <a:lnTo>
                    <a:pt x="1598879" y="1041253"/>
                  </a:lnTo>
                  <a:lnTo>
                    <a:pt x="1543381" y="1123179"/>
                  </a:lnTo>
                  <a:lnTo>
                    <a:pt x="1469383" y="1146964"/>
                  </a:lnTo>
                  <a:lnTo>
                    <a:pt x="1472026" y="1197177"/>
                  </a:lnTo>
                  <a:lnTo>
                    <a:pt x="1435027" y="1310816"/>
                  </a:lnTo>
                  <a:lnTo>
                    <a:pt x="1271175" y="1316102"/>
                  </a:lnTo>
                  <a:lnTo>
                    <a:pt x="1268532" y="1376886"/>
                  </a:lnTo>
                  <a:lnTo>
                    <a:pt x="1102037" y="1392742"/>
                  </a:lnTo>
                  <a:lnTo>
                    <a:pt x="1035968" y="1361029"/>
                  </a:lnTo>
                  <a:lnTo>
                    <a:pt x="914400" y="1437669"/>
                  </a:lnTo>
                  <a:lnTo>
                    <a:pt x="850974" y="1509024"/>
                  </a:lnTo>
                  <a:lnTo>
                    <a:pt x="724121" y="1495810"/>
                  </a:lnTo>
                  <a:lnTo>
                    <a:pt x="726763" y="1458812"/>
                  </a:lnTo>
                  <a:lnTo>
                    <a:pt x="636909" y="1448241"/>
                  </a:lnTo>
                  <a:lnTo>
                    <a:pt x="570840" y="1487882"/>
                  </a:lnTo>
                  <a:lnTo>
                    <a:pt x="525912" y="1450883"/>
                  </a:lnTo>
                  <a:lnTo>
                    <a:pt x="449272" y="1498453"/>
                  </a:lnTo>
                  <a:lnTo>
                    <a:pt x="343561" y="1490525"/>
                  </a:lnTo>
                  <a:lnTo>
                    <a:pt x="293348" y="1590950"/>
                  </a:lnTo>
                  <a:lnTo>
                    <a:pt x="264278" y="1522238"/>
                  </a:lnTo>
                  <a:lnTo>
                    <a:pt x="198208" y="1532809"/>
                  </a:lnTo>
                  <a:lnTo>
                    <a:pt x="187637" y="1450883"/>
                  </a:lnTo>
                  <a:lnTo>
                    <a:pt x="116282" y="1416527"/>
                  </a:lnTo>
                  <a:lnTo>
                    <a:pt x="7929" y="1413884"/>
                  </a:lnTo>
                  <a:lnTo>
                    <a:pt x="0" y="1324030"/>
                  </a:lnTo>
                  <a:lnTo>
                    <a:pt x="60784" y="1234176"/>
                  </a:lnTo>
                  <a:lnTo>
                    <a:pt x="68712" y="1088823"/>
                  </a:lnTo>
                  <a:lnTo>
                    <a:pt x="158567" y="940828"/>
                  </a:lnTo>
                  <a:lnTo>
                    <a:pt x="10571" y="673908"/>
                  </a:lnTo>
                  <a:lnTo>
                    <a:pt x="108354" y="552340"/>
                  </a:lnTo>
                  <a:lnTo>
                    <a:pt x="174423" y="449272"/>
                  </a:lnTo>
                  <a:lnTo>
                    <a:pt x="221993" y="346204"/>
                  </a:lnTo>
                  <a:lnTo>
                    <a:pt x="240493" y="327704"/>
                  </a:lnTo>
                  <a:lnTo>
                    <a:pt x="346204" y="367346"/>
                  </a:lnTo>
                  <a:lnTo>
                    <a:pt x="414916" y="449272"/>
                  </a:lnTo>
                  <a:lnTo>
                    <a:pt x="430773" y="544412"/>
                  </a:lnTo>
                  <a:lnTo>
                    <a:pt x="473057" y="552340"/>
                  </a:lnTo>
                  <a:lnTo>
                    <a:pt x="483628" y="356775"/>
                  </a:lnTo>
                  <a:lnTo>
                    <a:pt x="581411" y="251064"/>
                  </a:lnTo>
                  <a:lnTo>
                    <a:pt x="594625" y="92497"/>
                  </a:lnTo>
                  <a:lnTo>
                    <a:pt x="578768" y="31713"/>
                  </a:lnTo>
                  <a:lnTo>
                    <a:pt x="610481" y="0"/>
                  </a:lnTo>
                  <a:lnTo>
                    <a:pt x="795475" y="5021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олилиния 82"/>
            <p:cNvSpPr/>
            <p:nvPr/>
          </p:nvSpPr>
          <p:spPr>
            <a:xfrm>
              <a:off x="7229521" y="3620447"/>
              <a:ext cx="1369667" cy="1068139"/>
            </a:xfrm>
            <a:custGeom>
              <a:avLst/>
              <a:gdLst>
                <a:gd name="connsiteX0" fmla="*/ 161209 w 1361029"/>
                <a:gd name="connsiteY0" fmla="*/ 280135 h 1345173"/>
                <a:gd name="connsiteX1" fmla="*/ 211422 w 1361029"/>
                <a:gd name="connsiteY1" fmla="*/ 184995 h 1345173"/>
                <a:gd name="connsiteX2" fmla="*/ 317133 w 1361029"/>
                <a:gd name="connsiteY2" fmla="*/ 184995 h 1345173"/>
                <a:gd name="connsiteX3" fmla="*/ 399059 w 1361029"/>
                <a:gd name="connsiteY3" fmla="*/ 137425 h 1345173"/>
                <a:gd name="connsiteX4" fmla="*/ 438701 w 1361029"/>
                <a:gd name="connsiteY4" fmla="*/ 182352 h 1345173"/>
                <a:gd name="connsiteX5" fmla="*/ 499484 w 1361029"/>
                <a:gd name="connsiteY5" fmla="*/ 145353 h 1345173"/>
                <a:gd name="connsiteX6" fmla="*/ 591982 w 1361029"/>
                <a:gd name="connsiteY6" fmla="*/ 147996 h 1345173"/>
                <a:gd name="connsiteX7" fmla="*/ 597267 w 1361029"/>
                <a:gd name="connsiteY7" fmla="*/ 190280 h 1345173"/>
                <a:gd name="connsiteX8" fmla="*/ 726763 w 1361029"/>
                <a:gd name="connsiteY8" fmla="*/ 198209 h 1345173"/>
                <a:gd name="connsiteX9" fmla="*/ 774333 w 1361029"/>
                <a:gd name="connsiteY9" fmla="*/ 140068 h 1345173"/>
                <a:gd name="connsiteX10" fmla="*/ 901186 w 1361029"/>
                <a:gd name="connsiteY10" fmla="*/ 52856 h 1345173"/>
                <a:gd name="connsiteX11" fmla="*/ 967256 w 1361029"/>
                <a:gd name="connsiteY11" fmla="*/ 79284 h 1345173"/>
                <a:gd name="connsiteX12" fmla="*/ 1131108 w 1361029"/>
                <a:gd name="connsiteY12" fmla="*/ 66070 h 1345173"/>
                <a:gd name="connsiteX13" fmla="*/ 1139036 w 1361029"/>
                <a:gd name="connsiteY13" fmla="*/ 5286 h 1345173"/>
                <a:gd name="connsiteX14" fmla="*/ 1289674 w 1361029"/>
                <a:gd name="connsiteY14" fmla="*/ 0 h 1345173"/>
                <a:gd name="connsiteX15" fmla="*/ 1361029 w 1361029"/>
                <a:gd name="connsiteY15" fmla="*/ 81926 h 1345173"/>
                <a:gd name="connsiteX16" fmla="*/ 1337244 w 1361029"/>
                <a:gd name="connsiteY16" fmla="*/ 177066 h 1345173"/>
                <a:gd name="connsiteX17" fmla="*/ 1289674 w 1361029"/>
                <a:gd name="connsiteY17" fmla="*/ 171781 h 1345173"/>
                <a:gd name="connsiteX18" fmla="*/ 1289674 w 1361029"/>
                <a:gd name="connsiteY18" fmla="*/ 235207 h 1345173"/>
                <a:gd name="connsiteX19" fmla="*/ 1326673 w 1361029"/>
                <a:gd name="connsiteY19" fmla="*/ 245778 h 1345173"/>
                <a:gd name="connsiteX20" fmla="*/ 1339887 w 1361029"/>
                <a:gd name="connsiteY20" fmla="*/ 280135 h 1345173"/>
                <a:gd name="connsiteX21" fmla="*/ 1329316 w 1361029"/>
                <a:gd name="connsiteY21" fmla="*/ 282777 h 1345173"/>
                <a:gd name="connsiteX22" fmla="*/ 1287031 w 1361029"/>
                <a:gd name="connsiteY22" fmla="*/ 288063 h 1345173"/>
                <a:gd name="connsiteX23" fmla="*/ 1297602 w 1361029"/>
                <a:gd name="connsiteY23" fmla="*/ 364703 h 1345173"/>
                <a:gd name="connsiteX24" fmla="*/ 1334601 w 1361029"/>
                <a:gd name="connsiteY24" fmla="*/ 391131 h 1345173"/>
                <a:gd name="connsiteX25" fmla="*/ 1300245 w 1361029"/>
                <a:gd name="connsiteY25" fmla="*/ 480985 h 1345173"/>
                <a:gd name="connsiteX26" fmla="*/ 1342529 w 1361029"/>
                <a:gd name="connsiteY26" fmla="*/ 570840 h 1345173"/>
                <a:gd name="connsiteX27" fmla="*/ 1302888 w 1361029"/>
                <a:gd name="connsiteY27" fmla="*/ 517984 h 1345173"/>
                <a:gd name="connsiteX28" fmla="*/ 1234176 w 1361029"/>
                <a:gd name="connsiteY28" fmla="*/ 515342 h 1345173"/>
                <a:gd name="connsiteX29" fmla="*/ 1223605 w 1361029"/>
                <a:gd name="connsiteY29" fmla="*/ 594625 h 1345173"/>
                <a:gd name="connsiteX30" fmla="*/ 1149607 w 1361029"/>
                <a:gd name="connsiteY30" fmla="*/ 655409 h 1345173"/>
                <a:gd name="connsiteX31" fmla="*/ 1152250 w 1361029"/>
                <a:gd name="connsiteY31" fmla="*/ 692407 h 1345173"/>
                <a:gd name="connsiteX32" fmla="*/ 1117894 w 1361029"/>
                <a:gd name="connsiteY32" fmla="*/ 798118 h 1345173"/>
                <a:gd name="connsiteX33" fmla="*/ 1035968 w 1361029"/>
                <a:gd name="connsiteY33" fmla="*/ 811332 h 1345173"/>
                <a:gd name="connsiteX34" fmla="*/ 1017468 w 1361029"/>
                <a:gd name="connsiteY34" fmla="*/ 850974 h 1345173"/>
                <a:gd name="connsiteX35" fmla="*/ 1038610 w 1361029"/>
                <a:gd name="connsiteY35" fmla="*/ 885330 h 1345173"/>
                <a:gd name="connsiteX36" fmla="*/ 1075609 w 1361029"/>
                <a:gd name="connsiteY36" fmla="*/ 964613 h 1345173"/>
                <a:gd name="connsiteX37" fmla="*/ 1070324 w 1361029"/>
                <a:gd name="connsiteY37" fmla="*/ 1028040 h 1345173"/>
                <a:gd name="connsiteX38" fmla="*/ 1099394 w 1361029"/>
                <a:gd name="connsiteY38" fmla="*/ 1067681 h 1345173"/>
                <a:gd name="connsiteX39" fmla="*/ 1107323 w 1361029"/>
                <a:gd name="connsiteY39" fmla="*/ 1189249 h 1345173"/>
                <a:gd name="connsiteX40" fmla="*/ 1072966 w 1361029"/>
                <a:gd name="connsiteY40" fmla="*/ 1207748 h 1345173"/>
                <a:gd name="connsiteX41" fmla="*/ 996326 w 1361029"/>
                <a:gd name="connsiteY41" fmla="*/ 1207748 h 1345173"/>
                <a:gd name="connsiteX42" fmla="*/ 927614 w 1361029"/>
                <a:gd name="connsiteY42" fmla="*/ 1345173 h 1345173"/>
                <a:gd name="connsiteX43" fmla="*/ 848331 w 1361029"/>
                <a:gd name="connsiteY43" fmla="*/ 1305531 h 1345173"/>
                <a:gd name="connsiteX44" fmla="*/ 856259 w 1361029"/>
                <a:gd name="connsiteY44" fmla="*/ 1210391 h 1345173"/>
                <a:gd name="connsiteX45" fmla="*/ 887972 w 1361029"/>
                <a:gd name="connsiteY45" fmla="*/ 1189249 h 1345173"/>
                <a:gd name="connsiteX46" fmla="*/ 856259 w 1361029"/>
                <a:gd name="connsiteY46" fmla="*/ 1117894 h 1345173"/>
                <a:gd name="connsiteX47" fmla="*/ 716192 w 1361029"/>
                <a:gd name="connsiteY47" fmla="*/ 1141679 h 1345173"/>
                <a:gd name="connsiteX48" fmla="*/ 750548 w 1361029"/>
                <a:gd name="connsiteY48" fmla="*/ 996326 h 1345173"/>
                <a:gd name="connsiteX49" fmla="*/ 692407 w 1361029"/>
                <a:gd name="connsiteY49" fmla="*/ 993684 h 1345173"/>
                <a:gd name="connsiteX50" fmla="*/ 673908 w 1361029"/>
                <a:gd name="connsiteY50" fmla="*/ 930257 h 1345173"/>
                <a:gd name="connsiteX51" fmla="*/ 568197 w 1361029"/>
                <a:gd name="connsiteY51" fmla="*/ 998969 h 1345173"/>
                <a:gd name="connsiteX52" fmla="*/ 547054 w 1361029"/>
                <a:gd name="connsiteY52" fmla="*/ 948757 h 1345173"/>
                <a:gd name="connsiteX53" fmla="*/ 393773 w 1361029"/>
                <a:gd name="connsiteY53" fmla="*/ 991041 h 1345173"/>
                <a:gd name="connsiteX54" fmla="*/ 369988 w 1361029"/>
                <a:gd name="connsiteY54" fmla="*/ 1070324 h 1345173"/>
                <a:gd name="connsiteX55" fmla="*/ 232564 w 1361029"/>
                <a:gd name="connsiteY55" fmla="*/ 1091466 h 1345173"/>
                <a:gd name="connsiteX56" fmla="*/ 232564 w 1361029"/>
                <a:gd name="connsiteY56" fmla="*/ 1046539 h 1345173"/>
                <a:gd name="connsiteX57" fmla="*/ 113639 w 1361029"/>
                <a:gd name="connsiteY57" fmla="*/ 1004255 h 1345173"/>
                <a:gd name="connsiteX58" fmla="*/ 140067 w 1361029"/>
                <a:gd name="connsiteY58" fmla="*/ 909115 h 1345173"/>
                <a:gd name="connsiteX59" fmla="*/ 34356 w 1361029"/>
                <a:gd name="connsiteY59" fmla="*/ 880044 h 1345173"/>
                <a:gd name="connsiteX60" fmla="*/ 0 w 1361029"/>
                <a:gd name="connsiteY60" fmla="*/ 829832 h 1345173"/>
                <a:gd name="connsiteX61" fmla="*/ 47570 w 1361029"/>
                <a:gd name="connsiteY61" fmla="*/ 507413 h 1345173"/>
                <a:gd name="connsiteX62" fmla="*/ 129496 w 1361029"/>
                <a:gd name="connsiteY62" fmla="*/ 483628 h 1345173"/>
                <a:gd name="connsiteX63" fmla="*/ 169138 w 1361029"/>
                <a:gd name="connsiteY63" fmla="*/ 454558 h 1345173"/>
                <a:gd name="connsiteX64" fmla="*/ 198208 w 1361029"/>
                <a:gd name="connsiteY64" fmla="*/ 367346 h 1345173"/>
                <a:gd name="connsiteX65" fmla="*/ 161209 w 1361029"/>
                <a:gd name="connsiteY65" fmla="*/ 280135 h 134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1361029" h="1345173">
                  <a:moveTo>
                    <a:pt x="161209" y="280135"/>
                  </a:moveTo>
                  <a:lnTo>
                    <a:pt x="211422" y="184995"/>
                  </a:lnTo>
                  <a:lnTo>
                    <a:pt x="317133" y="184995"/>
                  </a:lnTo>
                  <a:lnTo>
                    <a:pt x="399059" y="137425"/>
                  </a:lnTo>
                  <a:lnTo>
                    <a:pt x="438701" y="182352"/>
                  </a:lnTo>
                  <a:lnTo>
                    <a:pt x="499484" y="145353"/>
                  </a:lnTo>
                  <a:lnTo>
                    <a:pt x="591982" y="147996"/>
                  </a:lnTo>
                  <a:lnTo>
                    <a:pt x="597267" y="190280"/>
                  </a:lnTo>
                  <a:lnTo>
                    <a:pt x="726763" y="198209"/>
                  </a:lnTo>
                  <a:lnTo>
                    <a:pt x="774333" y="140068"/>
                  </a:lnTo>
                  <a:lnTo>
                    <a:pt x="901186" y="52856"/>
                  </a:lnTo>
                  <a:lnTo>
                    <a:pt x="967256" y="79284"/>
                  </a:lnTo>
                  <a:lnTo>
                    <a:pt x="1131108" y="66070"/>
                  </a:lnTo>
                  <a:lnTo>
                    <a:pt x="1139036" y="5286"/>
                  </a:lnTo>
                  <a:lnTo>
                    <a:pt x="1289674" y="0"/>
                  </a:lnTo>
                  <a:lnTo>
                    <a:pt x="1361029" y="81926"/>
                  </a:lnTo>
                  <a:lnTo>
                    <a:pt x="1337244" y="177066"/>
                  </a:lnTo>
                  <a:lnTo>
                    <a:pt x="1289674" y="171781"/>
                  </a:lnTo>
                  <a:lnTo>
                    <a:pt x="1289674" y="235207"/>
                  </a:lnTo>
                  <a:lnTo>
                    <a:pt x="1326673" y="245778"/>
                  </a:lnTo>
                  <a:lnTo>
                    <a:pt x="1339887" y="280135"/>
                  </a:lnTo>
                  <a:lnTo>
                    <a:pt x="1329316" y="282777"/>
                  </a:lnTo>
                  <a:lnTo>
                    <a:pt x="1287031" y="288063"/>
                  </a:lnTo>
                  <a:lnTo>
                    <a:pt x="1297602" y="364703"/>
                  </a:lnTo>
                  <a:lnTo>
                    <a:pt x="1334601" y="391131"/>
                  </a:lnTo>
                  <a:lnTo>
                    <a:pt x="1300245" y="480985"/>
                  </a:lnTo>
                  <a:lnTo>
                    <a:pt x="1342529" y="570840"/>
                  </a:lnTo>
                  <a:lnTo>
                    <a:pt x="1302888" y="517984"/>
                  </a:lnTo>
                  <a:lnTo>
                    <a:pt x="1234176" y="515342"/>
                  </a:lnTo>
                  <a:lnTo>
                    <a:pt x="1223605" y="594625"/>
                  </a:lnTo>
                  <a:lnTo>
                    <a:pt x="1149607" y="655409"/>
                  </a:lnTo>
                  <a:lnTo>
                    <a:pt x="1152250" y="692407"/>
                  </a:lnTo>
                  <a:lnTo>
                    <a:pt x="1117894" y="798118"/>
                  </a:lnTo>
                  <a:lnTo>
                    <a:pt x="1035968" y="811332"/>
                  </a:lnTo>
                  <a:lnTo>
                    <a:pt x="1017468" y="850974"/>
                  </a:lnTo>
                  <a:lnTo>
                    <a:pt x="1038610" y="885330"/>
                  </a:lnTo>
                  <a:lnTo>
                    <a:pt x="1075609" y="964613"/>
                  </a:lnTo>
                  <a:lnTo>
                    <a:pt x="1070324" y="1028040"/>
                  </a:lnTo>
                  <a:lnTo>
                    <a:pt x="1099394" y="1067681"/>
                  </a:lnTo>
                  <a:lnTo>
                    <a:pt x="1107323" y="1189249"/>
                  </a:lnTo>
                  <a:lnTo>
                    <a:pt x="1072966" y="1207748"/>
                  </a:lnTo>
                  <a:lnTo>
                    <a:pt x="996326" y="1207748"/>
                  </a:lnTo>
                  <a:lnTo>
                    <a:pt x="927614" y="1345173"/>
                  </a:lnTo>
                  <a:lnTo>
                    <a:pt x="848331" y="1305531"/>
                  </a:lnTo>
                  <a:lnTo>
                    <a:pt x="856259" y="1210391"/>
                  </a:lnTo>
                  <a:lnTo>
                    <a:pt x="887972" y="1189249"/>
                  </a:lnTo>
                  <a:lnTo>
                    <a:pt x="856259" y="1117894"/>
                  </a:lnTo>
                  <a:lnTo>
                    <a:pt x="716192" y="1141679"/>
                  </a:lnTo>
                  <a:lnTo>
                    <a:pt x="750548" y="996326"/>
                  </a:lnTo>
                  <a:lnTo>
                    <a:pt x="692407" y="993684"/>
                  </a:lnTo>
                  <a:lnTo>
                    <a:pt x="673908" y="930257"/>
                  </a:lnTo>
                  <a:lnTo>
                    <a:pt x="568197" y="998969"/>
                  </a:lnTo>
                  <a:lnTo>
                    <a:pt x="547054" y="948757"/>
                  </a:lnTo>
                  <a:lnTo>
                    <a:pt x="393773" y="991041"/>
                  </a:lnTo>
                  <a:lnTo>
                    <a:pt x="369988" y="1070324"/>
                  </a:lnTo>
                  <a:lnTo>
                    <a:pt x="232564" y="1091466"/>
                  </a:lnTo>
                  <a:lnTo>
                    <a:pt x="232564" y="1046539"/>
                  </a:lnTo>
                  <a:lnTo>
                    <a:pt x="113639" y="1004255"/>
                  </a:lnTo>
                  <a:lnTo>
                    <a:pt x="140067" y="909115"/>
                  </a:lnTo>
                  <a:lnTo>
                    <a:pt x="34356" y="880044"/>
                  </a:lnTo>
                  <a:lnTo>
                    <a:pt x="0" y="829832"/>
                  </a:lnTo>
                  <a:lnTo>
                    <a:pt x="47570" y="507413"/>
                  </a:lnTo>
                  <a:lnTo>
                    <a:pt x="129496" y="483628"/>
                  </a:lnTo>
                  <a:lnTo>
                    <a:pt x="169138" y="454558"/>
                  </a:lnTo>
                  <a:lnTo>
                    <a:pt x="198208" y="367346"/>
                  </a:lnTo>
                  <a:lnTo>
                    <a:pt x="161209" y="280135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олилиния 83"/>
            <p:cNvSpPr/>
            <p:nvPr/>
          </p:nvSpPr>
          <p:spPr>
            <a:xfrm>
              <a:off x="8258766" y="3410598"/>
              <a:ext cx="1507963" cy="1420686"/>
            </a:xfrm>
            <a:custGeom>
              <a:avLst/>
              <a:gdLst>
                <a:gd name="connsiteX0" fmla="*/ 441343 w 1498453"/>
                <a:gd name="connsiteY0" fmla="*/ 0 h 1789158"/>
                <a:gd name="connsiteX1" fmla="*/ 451914 w 1498453"/>
                <a:gd name="connsiteY1" fmla="*/ 129496 h 1789158"/>
                <a:gd name="connsiteX2" fmla="*/ 610481 w 1498453"/>
                <a:gd name="connsiteY2" fmla="*/ 192923 h 1789158"/>
                <a:gd name="connsiteX3" fmla="*/ 626337 w 1498453"/>
                <a:gd name="connsiteY3" fmla="*/ 251064 h 1789158"/>
                <a:gd name="connsiteX4" fmla="*/ 821903 w 1498453"/>
                <a:gd name="connsiteY4" fmla="*/ 340918 h 1789158"/>
                <a:gd name="connsiteX5" fmla="*/ 895900 w 1498453"/>
                <a:gd name="connsiteY5" fmla="*/ 303919 h 1789158"/>
                <a:gd name="connsiteX6" fmla="*/ 1004254 w 1498453"/>
                <a:gd name="connsiteY6" fmla="*/ 351489 h 1789158"/>
                <a:gd name="connsiteX7" fmla="*/ 1009540 w 1498453"/>
                <a:gd name="connsiteY7" fmla="*/ 288062 h 1789158"/>
                <a:gd name="connsiteX8" fmla="*/ 1109965 w 1498453"/>
                <a:gd name="connsiteY8" fmla="*/ 285420 h 1789158"/>
                <a:gd name="connsiteX9" fmla="*/ 1131107 w 1498453"/>
                <a:gd name="connsiteY9" fmla="*/ 420201 h 1789158"/>
                <a:gd name="connsiteX10" fmla="*/ 1030682 w 1498453"/>
                <a:gd name="connsiteY10" fmla="*/ 449272 h 1789158"/>
                <a:gd name="connsiteX11" fmla="*/ 1035967 w 1498453"/>
                <a:gd name="connsiteY11" fmla="*/ 536483 h 1789158"/>
                <a:gd name="connsiteX12" fmla="*/ 948756 w 1498453"/>
                <a:gd name="connsiteY12" fmla="*/ 615766 h 1789158"/>
                <a:gd name="connsiteX13" fmla="*/ 1004254 w 1498453"/>
                <a:gd name="connsiteY13" fmla="*/ 665979 h 1789158"/>
                <a:gd name="connsiteX14" fmla="*/ 1157535 w 1498453"/>
                <a:gd name="connsiteY14" fmla="*/ 681836 h 1789158"/>
                <a:gd name="connsiteX15" fmla="*/ 1273817 w 1498453"/>
                <a:gd name="connsiteY15" fmla="*/ 716192 h 1789158"/>
                <a:gd name="connsiteX16" fmla="*/ 1421812 w 1498453"/>
                <a:gd name="connsiteY16" fmla="*/ 726763 h 1789158"/>
                <a:gd name="connsiteX17" fmla="*/ 1458811 w 1498453"/>
                <a:gd name="connsiteY17" fmla="*/ 787547 h 1789158"/>
                <a:gd name="connsiteX18" fmla="*/ 1353100 w 1498453"/>
                <a:gd name="connsiteY18" fmla="*/ 790190 h 1789158"/>
                <a:gd name="connsiteX19" fmla="*/ 1353100 w 1498453"/>
                <a:gd name="connsiteY19" fmla="*/ 832474 h 1789158"/>
                <a:gd name="connsiteX20" fmla="*/ 1456169 w 1498453"/>
                <a:gd name="connsiteY20" fmla="*/ 877401 h 1789158"/>
                <a:gd name="connsiteX21" fmla="*/ 1498453 w 1498453"/>
                <a:gd name="connsiteY21" fmla="*/ 1035968 h 1789158"/>
                <a:gd name="connsiteX22" fmla="*/ 1437669 w 1498453"/>
                <a:gd name="connsiteY22" fmla="*/ 1096751 h 1789158"/>
                <a:gd name="connsiteX23" fmla="*/ 1466740 w 1498453"/>
                <a:gd name="connsiteY23" fmla="*/ 1128465 h 1789158"/>
                <a:gd name="connsiteX24" fmla="*/ 1461454 w 1498453"/>
                <a:gd name="connsiteY24" fmla="*/ 1176035 h 1789158"/>
                <a:gd name="connsiteX25" fmla="*/ 1353100 w 1498453"/>
                <a:gd name="connsiteY25" fmla="*/ 1215676 h 1789158"/>
                <a:gd name="connsiteX26" fmla="*/ 1329315 w 1498453"/>
                <a:gd name="connsiteY26" fmla="*/ 1226247 h 1789158"/>
                <a:gd name="connsiteX27" fmla="*/ 1273817 w 1498453"/>
                <a:gd name="connsiteY27" fmla="*/ 1226247 h 1789158"/>
                <a:gd name="connsiteX28" fmla="*/ 1265889 w 1498453"/>
                <a:gd name="connsiteY28" fmla="*/ 1207748 h 1789158"/>
                <a:gd name="connsiteX29" fmla="*/ 1120536 w 1498453"/>
                <a:gd name="connsiteY29" fmla="*/ 1199820 h 1789158"/>
                <a:gd name="connsiteX30" fmla="*/ 1120536 w 1498453"/>
                <a:gd name="connsiteY30" fmla="*/ 1260603 h 1789158"/>
                <a:gd name="connsiteX31" fmla="*/ 1231533 w 1498453"/>
                <a:gd name="connsiteY31" fmla="*/ 1342529 h 1789158"/>
                <a:gd name="connsiteX32" fmla="*/ 1257960 w 1498453"/>
                <a:gd name="connsiteY32" fmla="*/ 1342529 h 1789158"/>
                <a:gd name="connsiteX33" fmla="*/ 1287031 w 1498453"/>
                <a:gd name="connsiteY33" fmla="*/ 1376886 h 1789158"/>
                <a:gd name="connsiteX34" fmla="*/ 1294959 w 1498453"/>
                <a:gd name="connsiteY34" fmla="*/ 1540738 h 1789158"/>
                <a:gd name="connsiteX35" fmla="*/ 1276460 w 1498453"/>
                <a:gd name="connsiteY35" fmla="*/ 1612092 h 1789158"/>
                <a:gd name="connsiteX36" fmla="*/ 1152249 w 1498453"/>
                <a:gd name="connsiteY36" fmla="*/ 1490525 h 1789158"/>
                <a:gd name="connsiteX37" fmla="*/ 1065038 w 1498453"/>
                <a:gd name="connsiteY37" fmla="*/ 1331958 h 1789158"/>
                <a:gd name="connsiteX38" fmla="*/ 1057110 w 1498453"/>
                <a:gd name="connsiteY38" fmla="*/ 1498453 h 1789158"/>
                <a:gd name="connsiteX39" fmla="*/ 1006897 w 1498453"/>
                <a:gd name="connsiteY39" fmla="*/ 1527524 h 1789158"/>
                <a:gd name="connsiteX40" fmla="*/ 882686 w 1498453"/>
                <a:gd name="connsiteY40" fmla="*/ 1527524 h 1789158"/>
                <a:gd name="connsiteX41" fmla="*/ 837759 w 1498453"/>
                <a:gd name="connsiteY41" fmla="*/ 1569808 h 1789158"/>
                <a:gd name="connsiteX42" fmla="*/ 766404 w 1498453"/>
                <a:gd name="connsiteY42" fmla="*/ 1620021 h 1789158"/>
                <a:gd name="connsiteX43" fmla="*/ 819260 w 1498453"/>
                <a:gd name="connsiteY43" fmla="*/ 1699304 h 1789158"/>
                <a:gd name="connsiteX44" fmla="*/ 750548 w 1498453"/>
                <a:gd name="connsiteY44" fmla="*/ 1754802 h 1789158"/>
                <a:gd name="connsiteX45" fmla="*/ 599910 w 1498453"/>
                <a:gd name="connsiteY45" fmla="*/ 1635877 h 1789158"/>
                <a:gd name="connsiteX46" fmla="*/ 557625 w 1498453"/>
                <a:gd name="connsiteY46" fmla="*/ 1657020 h 1789158"/>
                <a:gd name="connsiteX47" fmla="*/ 467771 w 1498453"/>
                <a:gd name="connsiteY47" fmla="*/ 1633235 h 1789158"/>
                <a:gd name="connsiteX48" fmla="*/ 467771 w 1498453"/>
                <a:gd name="connsiteY48" fmla="*/ 1770659 h 1789158"/>
                <a:gd name="connsiteX49" fmla="*/ 388488 w 1498453"/>
                <a:gd name="connsiteY49" fmla="*/ 1789158 h 1789158"/>
                <a:gd name="connsiteX50" fmla="*/ 377917 w 1498453"/>
                <a:gd name="connsiteY50" fmla="*/ 1723089 h 1789158"/>
                <a:gd name="connsiteX51" fmla="*/ 290705 w 1498453"/>
                <a:gd name="connsiteY51" fmla="*/ 1635877 h 1789158"/>
                <a:gd name="connsiteX52" fmla="*/ 277491 w 1498453"/>
                <a:gd name="connsiteY52" fmla="*/ 1482597 h 1789158"/>
                <a:gd name="connsiteX53" fmla="*/ 243135 w 1498453"/>
                <a:gd name="connsiteY53" fmla="*/ 1421813 h 1789158"/>
                <a:gd name="connsiteX54" fmla="*/ 134781 w 1498453"/>
                <a:gd name="connsiteY54" fmla="*/ 1435027 h 1789158"/>
                <a:gd name="connsiteX55" fmla="*/ 47570 w 1498453"/>
                <a:gd name="connsiteY55" fmla="*/ 1297602 h 1789158"/>
                <a:gd name="connsiteX56" fmla="*/ 52855 w 1498453"/>
                <a:gd name="connsiteY56" fmla="*/ 1218319 h 1789158"/>
                <a:gd name="connsiteX57" fmla="*/ 0 w 1498453"/>
                <a:gd name="connsiteY57" fmla="*/ 1117894 h 1789158"/>
                <a:gd name="connsiteX58" fmla="*/ 13214 w 1498453"/>
                <a:gd name="connsiteY58" fmla="*/ 1078252 h 1789158"/>
                <a:gd name="connsiteX59" fmla="*/ 95140 w 1498453"/>
                <a:gd name="connsiteY59" fmla="*/ 1065038 h 1789158"/>
                <a:gd name="connsiteX60" fmla="*/ 132139 w 1498453"/>
                <a:gd name="connsiteY60" fmla="*/ 948756 h 1789158"/>
                <a:gd name="connsiteX61" fmla="*/ 126853 w 1498453"/>
                <a:gd name="connsiteY61" fmla="*/ 914400 h 1789158"/>
                <a:gd name="connsiteX62" fmla="*/ 195565 w 1498453"/>
                <a:gd name="connsiteY62" fmla="*/ 864187 h 1789158"/>
                <a:gd name="connsiteX63" fmla="*/ 206136 w 1498453"/>
                <a:gd name="connsiteY63" fmla="*/ 782261 h 1789158"/>
                <a:gd name="connsiteX64" fmla="*/ 290705 w 1498453"/>
                <a:gd name="connsiteY64" fmla="*/ 784904 h 1789158"/>
                <a:gd name="connsiteX65" fmla="*/ 346203 w 1498453"/>
                <a:gd name="connsiteY65" fmla="*/ 874758 h 1789158"/>
                <a:gd name="connsiteX66" fmla="*/ 280134 w 1498453"/>
                <a:gd name="connsiteY66" fmla="*/ 737334 h 1789158"/>
                <a:gd name="connsiteX67" fmla="*/ 311847 w 1498453"/>
                <a:gd name="connsiteY67" fmla="*/ 655408 h 1789158"/>
                <a:gd name="connsiteX68" fmla="*/ 277491 w 1498453"/>
                <a:gd name="connsiteY68" fmla="*/ 631623 h 1789158"/>
                <a:gd name="connsiteX69" fmla="*/ 269563 w 1498453"/>
                <a:gd name="connsiteY69" fmla="*/ 552340 h 1789158"/>
                <a:gd name="connsiteX70" fmla="*/ 325061 w 1498453"/>
                <a:gd name="connsiteY70" fmla="*/ 547054 h 1789158"/>
                <a:gd name="connsiteX71" fmla="*/ 303919 w 1498453"/>
                <a:gd name="connsiteY71" fmla="*/ 507413 h 1789158"/>
                <a:gd name="connsiteX72" fmla="*/ 266920 w 1498453"/>
                <a:gd name="connsiteY72" fmla="*/ 496842 h 1789158"/>
                <a:gd name="connsiteX73" fmla="*/ 264277 w 1498453"/>
                <a:gd name="connsiteY73" fmla="*/ 433415 h 1789158"/>
                <a:gd name="connsiteX74" fmla="*/ 311847 w 1498453"/>
                <a:gd name="connsiteY74" fmla="*/ 443986 h 1789158"/>
                <a:gd name="connsiteX75" fmla="*/ 332989 w 1498453"/>
                <a:gd name="connsiteY75" fmla="*/ 351489 h 1789158"/>
                <a:gd name="connsiteX76" fmla="*/ 282777 w 1498453"/>
                <a:gd name="connsiteY76" fmla="*/ 274849 h 1789158"/>
                <a:gd name="connsiteX77" fmla="*/ 311847 w 1498453"/>
                <a:gd name="connsiteY77" fmla="*/ 155924 h 1789158"/>
                <a:gd name="connsiteX78" fmla="*/ 309204 w 1498453"/>
                <a:gd name="connsiteY78" fmla="*/ 105711 h 1789158"/>
                <a:gd name="connsiteX79" fmla="*/ 391130 w 1498453"/>
                <a:gd name="connsiteY79" fmla="*/ 81926 h 1789158"/>
                <a:gd name="connsiteX80" fmla="*/ 441343 w 1498453"/>
                <a:gd name="connsiteY80" fmla="*/ 0 h 1789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1498453" h="1789158">
                  <a:moveTo>
                    <a:pt x="441343" y="0"/>
                  </a:moveTo>
                  <a:lnTo>
                    <a:pt x="451914" y="129496"/>
                  </a:lnTo>
                  <a:lnTo>
                    <a:pt x="610481" y="192923"/>
                  </a:lnTo>
                  <a:lnTo>
                    <a:pt x="626337" y="251064"/>
                  </a:lnTo>
                  <a:lnTo>
                    <a:pt x="821903" y="340918"/>
                  </a:lnTo>
                  <a:lnTo>
                    <a:pt x="895900" y="303919"/>
                  </a:lnTo>
                  <a:lnTo>
                    <a:pt x="1004254" y="351489"/>
                  </a:lnTo>
                  <a:lnTo>
                    <a:pt x="1009540" y="288062"/>
                  </a:lnTo>
                  <a:lnTo>
                    <a:pt x="1109965" y="285420"/>
                  </a:lnTo>
                  <a:lnTo>
                    <a:pt x="1131107" y="420201"/>
                  </a:lnTo>
                  <a:lnTo>
                    <a:pt x="1030682" y="449272"/>
                  </a:lnTo>
                  <a:lnTo>
                    <a:pt x="1035967" y="536483"/>
                  </a:lnTo>
                  <a:lnTo>
                    <a:pt x="948756" y="615766"/>
                  </a:lnTo>
                  <a:lnTo>
                    <a:pt x="1004254" y="665979"/>
                  </a:lnTo>
                  <a:lnTo>
                    <a:pt x="1157535" y="681836"/>
                  </a:lnTo>
                  <a:lnTo>
                    <a:pt x="1273817" y="716192"/>
                  </a:lnTo>
                  <a:lnTo>
                    <a:pt x="1421812" y="726763"/>
                  </a:lnTo>
                  <a:lnTo>
                    <a:pt x="1458811" y="787547"/>
                  </a:lnTo>
                  <a:lnTo>
                    <a:pt x="1353100" y="790190"/>
                  </a:lnTo>
                  <a:lnTo>
                    <a:pt x="1353100" y="832474"/>
                  </a:lnTo>
                  <a:lnTo>
                    <a:pt x="1456169" y="877401"/>
                  </a:lnTo>
                  <a:lnTo>
                    <a:pt x="1498453" y="1035968"/>
                  </a:lnTo>
                  <a:lnTo>
                    <a:pt x="1437669" y="1096751"/>
                  </a:lnTo>
                  <a:lnTo>
                    <a:pt x="1466740" y="1128465"/>
                  </a:lnTo>
                  <a:lnTo>
                    <a:pt x="1461454" y="1176035"/>
                  </a:lnTo>
                  <a:lnTo>
                    <a:pt x="1353100" y="1215676"/>
                  </a:lnTo>
                  <a:lnTo>
                    <a:pt x="1329315" y="1226247"/>
                  </a:lnTo>
                  <a:lnTo>
                    <a:pt x="1273817" y="1226247"/>
                  </a:lnTo>
                  <a:lnTo>
                    <a:pt x="1265889" y="1207748"/>
                  </a:lnTo>
                  <a:lnTo>
                    <a:pt x="1120536" y="1199820"/>
                  </a:lnTo>
                  <a:lnTo>
                    <a:pt x="1120536" y="1260603"/>
                  </a:lnTo>
                  <a:lnTo>
                    <a:pt x="1231533" y="1342529"/>
                  </a:lnTo>
                  <a:lnTo>
                    <a:pt x="1257960" y="1342529"/>
                  </a:lnTo>
                  <a:lnTo>
                    <a:pt x="1287031" y="1376886"/>
                  </a:lnTo>
                  <a:lnTo>
                    <a:pt x="1294959" y="1540738"/>
                  </a:lnTo>
                  <a:lnTo>
                    <a:pt x="1276460" y="1612092"/>
                  </a:lnTo>
                  <a:lnTo>
                    <a:pt x="1152249" y="1490525"/>
                  </a:lnTo>
                  <a:lnTo>
                    <a:pt x="1065038" y="1331958"/>
                  </a:lnTo>
                  <a:lnTo>
                    <a:pt x="1057110" y="1498453"/>
                  </a:lnTo>
                  <a:lnTo>
                    <a:pt x="1006897" y="1527524"/>
                  </a:lnTo>
                  <a:lnTo>
                    <a:pt x="882686" y="1527524"/>
                  </a:lnTo>
                  <a:lnTo>
                    <a:pt x="837759" y="1569808"/>
                  </a:lnTo>
                  <a:lnTo>
                    <a:pt x="766404" y="1620021"/>
                  </a:lnTo>
                  <a:lnTo>
                    <a:pt x="819260" y="1699304"/>
                  </a:lnTo>
                  <a:lnTo>
                    <a:pt x="750548" y="1754802"/>
                  </a:lnTo>
                  <a:lnTo>
                    <a:pt x="599910" y="1635877"/>
                  </a:lnTo>
                  <a:lnTo>
                    <a:pt x="557625" y="1657020"/>
                  </a:lnTo>
                  <a:lnTo>
                    <a:pt x="467771" y="1633235"/>
                  </a:lnTo>
                  <a:lnTo>
                    <a:pt x="467771" y="1770659"/>
                  </a:lnTo>
                  <a:lnTo>
                    <a:pt x="388488" y="1789158"/>
                  </a:lnTo>
                  <a:lnTo>
                    <a:pt x="377917" y="1723089"/>
                  </a:lnTo>
                  <a:lnTo>
                    <a:pt x="290705" y="1635877"/>
                  </a:lnTo>
                  <a:lnTo>
                    <a:pt x="277491" y="1482597"/>
                  </a:lnTo>
                  <a:lnTo>
                    <a:pt x="243135" y="1421813"/>
                  </a:lnTo>
                  <a:lnTo>
                    <a:pt x="134781" y="1435027"/>
                  </a:lnTo>
                  <a:lnTo>
                    <a:pt x="47570" y="1297602"/>
                  </a:lnTo>
                  <a:lnTo>
                    <a:pt x="52855" y="1218319"/>
                  </a:lnTo>
                  <a:lnTo>
                    <a:pt x="0" y="1117894"/>
                  </a:lnTo>
                  <a:lnTo>
                    <a:pt x="13214" y="1078252"/>
                  </a:lnTo>
                  <a:lnTo>
                    <a:pt x="95140" y="1065038"/>
                  </a:lnTo>
                  <a:lnTo>
                    <a:pt x="132139" y="948756"/>
                  </a:lnTo>
                  <a:lnTo>
                    <a:pt x="126853" y="914400"/>
                  </a:lnTo>
                  <a:lnTo>
                    <a:pt x="195565" y="864187"/>
                  </a:lnTo>
                  <a:lnTo>
                    <a:pt x="206136" y="782261"/>
                  </a:lnTo>
                  <a:lnTo>
                    <a:pt x="290705" y="784904"/>
                  </a:lnTo>
                  <a:lnTo>
                    <a:pt x="346203" y="874758"/>
                  </a:lnTo>
                  <a:lnTo>
                    <a:pt x="280134" y="737334"/>
                  </a:lnTo>
                  <a:lnTo>
                    <a:pt x="311847" y="655408"/>
                  </a:lnTo>
                  <a:lnTo>
                    <a:pt x="277491" y="631623"/>
                  </a:lnTo>
                  <a:lnTo>
                    <a:pt x="269563" y="552340"/>
                  </a:lnTo>
                  <a:lnTo>
                    <a:pt x="325061" y="547054"/>
                  </a:lnTo>
                  <a:lnTo>
                    <a:pt x="303919" y="507413"/>
                  </a:lnTo>
                  <a:lnTo>
                    <a:pt x="266920" y="496842"/>
                  </a:lnTo>
                  <a:lnTo>
                    <a:pt x="264277" y="433415"/>
                  </a:lnTo>
                  <a:lnTo>
                    <a:pt x="311847" y="443986"/>
                  </a:lnTo>
                  <a:lnTo>
                    <a:pt x="332989" y="351489"/>
                  </a:lnTo>
                  <a:lnTo>
                    <a:pt x="282777" y="274849"/>
                  </a:lnTo>
                  <a:lnTo>
                    <a:pt x="311847" y="155924"/>
                  </a:lnTo>
                  <a:lnTo>
                    <a:pt x="309204" y="105711"/>
                  </a:lnTo>
                  <a:lnTo>
                    <a:pt x="391130" y="81926"/>
                  </a:lnTo>
                  <a:lnTo>
                    <a:pt x="441343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TextBox 10"/>
            <p:cNvSpPr txBox="1"/>
            <p:nvPr/>
          </p:nvSpPr>
          <p:spPr>
            <a:xfrm>
              <a:off x="864591" y="2973479"/>
              <a:ext cx="1425164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Теньгушевский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66" name="TextBox 10"/>
            <p:cNvSpPr txBox="1"/>
            <p:nvPr/>
          </p:nvSpPr>
          <p:spPr>
            <a:xfrm>
              <a:off x="574691" y="5338668"/>
              <a:ext cx="1700323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Зубово-Полянский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67" name="TextBox 10"/>
            <p:cNvSpPr txBox="1"/>
            <p:nvPr/>
          </p:nvSpPr>
          <p:spPr>
            <a:xfrm>
              <a:off x="2289755" y="3178940"/>
              <a:ext cx="1356237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Темниковский район</a:t>
              </a:r>
              <a:endParaRPr lang="ru-RU" sz="1300" dirty="0">
                <a:solidFill>
                  <a:prstClr val="black"/>
                </a:solidFill>
              </a:endParaRPr>
            </a:p>
          </p:txBody>
        </p:sp>
        <p:sp>
          <p:nvSpPr>
            <p:cNvPr id="68" name="TextBox 10"/>
            <p:cNvSpPr txBox="1"/>
            <p:nvPr/>
          </p:nvSpPr>
          <p:spPr>
            <a:xfrm>
              <a:off x="2327456" y="4189741"/>
              <a:ext cx="1246947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Атюрьевский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69" name="TextBox 10"/>
            <p:cNvSpPr txBox="1"/>
            <p:nvPr/>
          </p:nvSpPr>
          <p:spPr>
            <a:xfrm>
              <a:off x="2289755" y="5008113"/>
              <a:ext cx="1158591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Торбеевский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0" name="TextBox 10"/>
            <p:cNvSpPr txBox="1"/>
            <p:nvPr/>
          </p:nvSpPr>
          <p:spPr>
            <a:xfrm>
              <a:off x="3692178" y="3282988"/>
              <a:ext cx="1317292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Ельниковский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1" name="TextBox 10"/>
            <p:cNvSpPr txBox="1"/>
            <p:nvPr/>
          </p:nvSpPr>
          <p:spPr>
            <a:xfrm>
              <a:off x="3655123" y="4025494"/>
              <a:ext cx="158619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Краснослободский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2" name="TextBox 10"/>
            <p:cNvSpPr txBox="1"/>
            <p:nvPr/>
          </p:nvSpPr>
          <p:spPr>
            <a:xfrm>
              <a:off x="3649523" y="5058125"/>
              <a:ext cx="1387111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Ковылкинский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3" name="TextBox 10"/>
            <p:cNvSpPr txBox="1"/>
            <p:nvPr/>
          </p:nvSpPr>
          <p:spPr>
            <a:xfrm>
              <a:off x="5374047" y="4098438"/>
              <a:ext cx="158248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Старошайговский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4" name="TextBox 10"/>
            <p:cNvSpPr txBox="1"/>
            <p:nvPr/>
          </p:nvSpPr>
          <p:spPr>
            <a:xfrm>
              <a:off x="4889384" y="5282286"/>
              <a:ext cx="1346925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Кадошкинский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97" name="TextBox 10"/>
            <p:cNvSpPr txBox="1"/>
            <p:nvPr/>
          </p:nvSpPr>
          <p:spPr>
            <a:xfrm>
              <a:off x="5104109" y="5936271"/>
              <a:ext cx="1054922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Инсарский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98" name="TextBox 10"/>
            <p:cNvSpPr txBox="1"/>
            <p:nvPr/>
          </p:nvSpPr>
          <p:spPr>
            <a:xfrm>
              <a:off x="6018264" y="5149212"/>
              <a:ext cx="1101791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Рузаевский район</a:t>
              </a:r>
            </a:p>
          </p:txBody>
        </p:sp>
        <p:sp>
          <p:nvSpPr>
            <p:cNvPr id="99" name="TextBox 10"/>
            <p:cNvSpPr txBox="1"/>
            <p:nvPr/>
          </p:nvSpPr>
          <p:spPr>
            <a:xfrm>
              <a:off x="6750503" y="4378414"/>
              <a:ext cx="123345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Лямбирский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100" name="TextBox 10"/>
            <p:cNvSpPr txBox="1"/>
            <p:nvPr/>
          </p:nvSpPr>
          <p:spPr>
            <a:xfrm>
              <a:off x="7063136" y="5000426"/>
              <a:ext cx="1101791" cy="234465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г</a:t>
              </a:r>
              <a:r>
                <a:rPr lang="ru-RU" sz="1300" dirty="0" smtClean="0">
                  <a:solidFill>
                    <a:prstClr val="black"/>
                  </a:solidFill>
                </a:rPr>
                <a:t>.о. Саранск</a:t>
              </a:r>
              <a:endParaRPr lang="ru-RU" sz="1300" dirty="0">
                <a:solidFill>
                  <a:prstClr val="black"/>
                </a:solidFill>
              </a:endParaRPr>
            </a:p>
          </p:txBody>
        </p:sp>
        <p:sp>
          <p:nvSpPr>
            <p:cNvPr id="101" name="TextBox 10"/>
            <p:cNvSpPr txBox="1"/>
            <p:nvPr/>
          </p:nvSpPr>
          <p:spPr>
            <a:xfrm>
              <a:off x="7649698" y="5385799"/>
              <a:ext cx="127293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Кочкуровский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2" name="TextBox 10"/>
            <p:cNvSpPr txBox="1"/>
            <p:nvPr/>
          </p:nvSpPr>
          <p:spPr>
            <a:xfrm>
              <a:off x="8412965" y="4779025"/>
              <a:ext cx="2105168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Большеберезниковский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103" name="TextBox 10"/>
            <p:cNvSpPr txBox="1"/>
            <p:nvPr/>
          </p:nvSpPr>
          <p:spPr>
            <a:xfrm>
              <a:off x="9822825" y="4179797"/>
              <a:ext cx="112033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Дубенский район</a:t>
              </a:r>
            </a:p>
          </p:txBody>
        </p:sp>
        <p:sp>
          <p:nvSpPr>
            <p:cNvPr id="104" name="TextBox 10"/>
            <p:cNvSpPr txBox="1"/>
            <p:nvPr/>
          </p:nvSpPr>
          <p:spPr>
            <a:xfrm>
              <a:off x="9086755" y="3360676"/>
              <a:ext cx="1157665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Атяшевский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5" name="TextBox 10"/>
            <p:cNvSpPr txBox="1"/>
            <p:nvPr/>
          </p:nvSpPr>
          <p:spPr>
            <a:xfrm>
              <a:off x="8219414" y="4154015"/>
              <a:ext cx="1299792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Чамзинский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6" name="TextBox 10"/>
            <p:cNvSpPr txBox="1"/>
            <p:nvPr/>
          </p:nvSpPr>
          <p:spPr>
            <a:xfrm>
              <a:off x="7195927" y="3798016"/>
              <a:ext cx="135548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Ромодановский район</a:t>
              </a:r>
            </a:p>
          </p:txBody>
        </p:sp>
        <p:sp>
          <p:nvSpPr>
            <p:cNvPr id="107" name="TextBox 10"/>
            <p:cNvSpPr txBox="1"/>
            <p:nvPr/>
          </p:nvSpPr>
          <p:spPr>
            <a:xfrm>
              <a:off x="7285585" y="3088973"/>
              <a:ext cx="127293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Ичалковский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8" name="TextBox 10"/>
            <p:cNvSpPr txBox="1"/>
            <p:nvPr/>
          </p:nvSpPr>
          <p:spPr>
            <a:xfrm>
              <a:off x="7675891" y="2270552"/>
              <a:ext cx="1751050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Большеигнатовский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9" name="TextBox 10"/>
            <p:cNvSpPr txBox="1"/>
            <p:nvPr/>
          </p:nvSpPr>
          <p:spPr>
            <a:xfrm>
              <a:off x="9333192" y="2624151"/>
              <a:ext cx="121158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Ардатовский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</p:grpSp>
      <p:sp>
        <p:nvSpPr>
          <p:cNvPr id="88" name="Прямоугольник 1"/>
          <p:cNvSpPr>
            <a:spLocks noChangeArrowheads="1"/>
          </p:cNvSpPr>
          <p:nvPr/>
        </p:nvSpPr>
        <p:spPr bwMode="auto">
          <a:xfrm>
            <a:off x="-5720" y="945470"/>
            <a:ext cx="12197573" cy="86177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Вероятность возникновения в республике чрезвычайных ситуаций, связанных с авариями на железнодорожном транспорте, маловероятна и не прогнозируется.</a:t>
            </a:r>
          </a:p>
          <a:p>
            <a:pPr algn="just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вероятность 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(0,1)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происшествий на железнодорожном транспорте. Возникновение аварий на железнодорожном транспорте возможно в Рузаевском, Ичалковском, Ковылкинском, Торбеевском, Зубово-Полянском, Кочкуровском, Ардатовском, Чамзинском и Ромодановском муниципальных районах республики и г.о. Саранск.</a:t>
            </a:r>
          </a:p>
        </p:txBody>
      </p:sp>
      <p:grpSp>
        <p:nvGrpSpPr>
          <p:cNvPr id="89" name="Группа 88"/>
          <p:cNvGrpSpPr/>
          <p:nvPr/>
        </p:nvGrpSpPr>
        <p:grpSpPr>
          <a:xfrm>
            <a:off x="8998822" y="6150114"/>
            <a:ext cx="3193031" cy="707886"/>
            <a:chOff x="4698077" y="1320800"/>
            <a:chExt cx="3193031" cy="753259"/>
          </a:xfrm>
        </p:grpSpPr>
        <p:sp>
          <p:nvSpPr>
            <p:cNvPr id="9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91" name="Прямоугольник 9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2" name="Прямоугольник 9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3" name="Прямоугольник 9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54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16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ПРОИСШЕСТВИЙ, </a:t>
            </a:r>
          </a:p>
          <a:p>
            <a:pPr lvl="0" algn="ctr"/>
            <a:r>
              <a:rPr lang="ru-RU" sz="16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ОБУСЛОВЛЕННЫХ ТЕХНОГЕННЫМИ ПОЖАРАМИ НА 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</a:t>
            </a: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6477" y="2091267"/>
            <a:ext cx="12191853" cy="4766733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75" name="Полилиния 74"/>
          <p:cNvSpPr/>
          <p:nvPr/>
        </p:nvSpPr>
        <p:spPr>
          <a:xfrm>
            <a:off x="580021" y="3282828"/>
            <a:ext cx="1797375" cy="940966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1702395" y="2985908"/>
            <a:ext cx="2026639" cy="1553332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F2A46E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-6470" y="4199016"/>
            <a:ext cx="2560566" cy="2332097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1849190" y="4447538"/>
            <a:ext cx="1641029" cy="1443663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2113263" y="4223425"/>
            <a:ext cx="1483828" cy="917028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3524727" y="3221341"/>
            <a:ext cx="2062789" cy="1184276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3213363" y="4118440"/>
            <a:ext cx="2306684" cy="939009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3204251" y="4795533"/>
            <a:ext cx="2201695" cy="1702875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4937368" y="4886933"/>
            <a:ext cx="1127095" cy="1152131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F2A46E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4708074" y="5738762"/>
            <a:ext cx="1673658" cy="1014973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5857194" y="4972614"/>
            <a:ext cx="1601048" cy="1075898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5141181" y="4035763"/>
            <a:ext cx="1853705" cy="1326699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олилиния 86"/>
          <p:cNvSpPr/>
          <p:nvPr/>
        </p:nvSpPr>
        <p:spPr>
          <a:xfrm>
            <a:off x="6726867" y="4291090"/>
            <a:ext cx="1970725" cy="1212203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Полилиния 87"/>
          <p:cNvSpPr/>
          <p:nvPr/>
        </p:nvSpPr>
        <p:spPr>
          <a:xfrm>
            <a:off x="7142553" y="5047126"/>
            <a:ext cx="1087755" cy="648810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Полилиния 88"/>
          <p:cNvSpPr/>
          <p:nvPr/>
        </p:nvSpPr>
        <p:spPr>
          <a:xfrm>
            <a:off x="7444944" y="5281571"/>
            <a:ext cx="1970725" cy="808741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олилиния 89"/>
          <p:cNvSpPr/>
          <p:nvPr/>
        </p:nvSpPr>
        <p:spPr>
          <a:xfrm>
            <a:off x="8487486" y="4698187"/>
            <a:ext cx="1893598" cy="994115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F2A46E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олилиния 90"/>
          <p:cNvSpPr/>
          <p:nvPr/>
        </p:nvSpPr>
        <p:spPr>
          <a:xfrm>
            <a:off x="9612475" y="4023933"/>
            <a:ext cx="1718067" cy="1177673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олилиния 91"/>
          <p:cNvSpPr/>
          <p:nvPr/>
        </p:nvSpPr>
        <p:spPr>
          <a:xfrm>
            <a:off x="8905035" y="2595459"/>
            <a:ext cx="1797854" cy="1348508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олилиния 92"/>
          <p:cNvSpPr/>
          <p:nvPr/>
        </p:nvSpPr>
        <p:spPr>
          <a:xfrm>
            <a:off x="8702910" y="3440549"/>
            <a:ext cx="2143595" cy="970489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7888670" y="2272871"/>
            <a:ext cx="1372327" cy="1177673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олилиния 94"/>
          <p:cNvSpPr/>
          <p:nvPr/>
        </p:nvSpPr>
        <p:spPr>
          <a:xfrm>
            <a:off x="7096543" y="3155218"/>
            <a:ext cx="1960086" cy="1094072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олилиния 95"/>
          <p:cNvSpPr/>
          <p:nvPr/>
        </p:nvSpPr>
        <p:spPr>
          <a:xfrm>
            <a:off x="7229521" y="4054829"/>
            <a:ext cx="1369667" cy="925055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олилиния 96"/>
          <p:cNvSpPr/>
          <p:nvPr/>
        </p:nvSpPr>
        <p:spPr>
          <a:xfrm>
            <a:off x="8258766" y="3873089"/>
            <a:ext cx="1507963" cy="123037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10"/>
          <p:cNvSpPr txBox="1"/>
          <p:nvPr/>
        </p:nvSpPr>
        <p:spPr>
          <a:xfrm>
            <a:off x="864591" y="3494526"/>
            <a:ext cx="1425164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2" name="TextBox 10"/>
          <p:cNvSpPr txBox="1"/>
          <p:nvPr/>
        </p:nvSpPr>
        <p:spPr>
          <a:xfrm>
            <a:off x="574691" y="5542882"/>
            <a:ext cx="1700323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3" name="TextBox 10"/>
          <p:cNvSpPr txBox="1"/>
          <p:nvPr/>
        </p:nvSpPr>
        <p:spPr>
          <a:xfrm>
            <a:off x="2289755" y="3672464"/>
            <a:ext cx="1356237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4" name="TextBox 10"/>
          <p:cNvSpPr txBox="1"/>
          <p:nvPr/>
        </p:nvSpPr>
        <p:spPr>
          <a:xfrm>
            <a:off x="2327456" y="4547861"/>
            <a:ext cx="1246947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5" name="TextBox 10"/>
          <p:cNvSpPr txBox="1"/>
          <p:nvPr/>
        </p:nvSpPr>
        <p:spPr>
          <a:xfrm>
            <a:off x="2289755" y="5256607"/>
            <a:ext cx="1158591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6" name="TextBox 10"/>
          <p:cNvSpPr txBox="1"/>
          <p:nvPr/>
        </p:nvSpPr>
        <p:spPr>
          <a:xfrm>
            <a:off x="3777836" y="3744884"/>
            <a:ext cx="1317292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7" name="TextBox 10"/>
          <p:cNvSpPr txBox="1"/>
          <p:nvPr/>
        </p:nvSpPr>
        <p:spPr>
          <a:xfrm>
            <a:off x="3602409" y="4375223"/>
            <a:ext cx="158619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8" name="TextBox 10"/>
          <p:cNvSpPr txBox="1"/>
          <p:nvPr/>
        </p:nvSpPr>
        <p:spPr>
          <a:xfrm>
            <a:off x="3590583" y="5181203"/>
            <a:ext cx="1387111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9" name="TextBox 10"/>
          <p:cNvSpPr txBox="1"/>
          <p:nvPr/>
        </p:nvSpPr>
        <p:spPr>
          <a:xfrm>
            <a:off x="5396369" y="4675188"/>
            <a:ext cx="158248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0" name="TextBox 10"/>
          <p:cNvSpPr txBox="1"/>
          <p:nvPr/>
        </p:nvSpPr>
        <p:spPr>
          <a:xfrm>
            <a:off x="4854243" y="5435498"/>
            <a:ext cx="1346925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1" name="TextBox 10"/>
          <p:cNvSpPr txBox="1"/>
          <p:nvPr/>
        </p:nvSpPr>
        <p:spPr>
          <a:xfrm>
            <a:off x="5041023" y="6080752"/>
            <a:ext cx="1054922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2" name="TextBox 10"/>
          <p:cNvSpPr txBox="1"/>
          <p:nvPr/>
        </p:nvSpPr>
        <p:spPr>
          <a:xfrm>
            <a:off x="6035444" y="5216721"/>
            <a:ext cx="1101791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64" name="TextBox 10"/>
          <p:cNvSpPr txBox="1"/>
          <p:nvPr/>
        </p:nvSpPr>
        <p:spPr>
          <a:xfrm>
            <a:off x="6767681" y="4807043"/>
            <a:ext cx="1233459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5" name="TextBox 10"/>
          <p:cNvSpPr txBox="1"/>
          <p:nvPr/>
        </p:nvSpPr>
        <p:spPr>
          <a:xfrm>
            <a:off x="7080637" y="5322112"/>
            <a:ext cx="1101791" cy="20305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7637664" y="5587919"/>
            <a:ext cx="127293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67" name="TextBox 10"/>
          <p:cNvSpPr txBox="1"/>
          <p:nvPr/>
        </p:nvSpPr>
        <p:spPr>
          <a:xfrm>
            <a:off x="8412965" y="5058207"/>
            <a:ext cx="2105168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8" name="TextBox 10"/>
          <p:cNvSpPr txBox="1"/>
          <p:nvPr/>
        </p:nvSpPr>
        <p:spPr>
          <a:xfrm>
            <a:off x="9822825" y="4539250"/>
            <a:ext cx="1120339" cy="341990"/>
          </a:xfrm>
          <a:prstGeom prst="rect">
            <a:avLst/>
          </a:prstGeom>
          <a:noFill/>
          <a:ln w="31750" cmpd="sng">
            <a:noFill/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69" name="TextBox 10"/>
          <p:cNvSpPr txBox="1"/>
          <p:nvPr/>
        </p:nvSpPr>
        <p:spPr>
          <a:xfrm>
            <a:off x="9086755" y="3829855"/>
            <a:ext cx="1157665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0" name="TextBox 10"/>
          <p:cNvSpPr txBox="1"/>
          <p:nvPr/>
        </p:nvSpPr>
        <p:spPr>
          <a:xfrm>
            <a:off x="8332950" y="4397656"/>
            <a:ext cx="1299792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1" name="TextBox 10"/>
          <p:cNvSpPr txBox="1"/>
          <p:nvPr/>
        </p:nvSpPr>
        <p:spPr>
          <a:xfrm>
            <a:off x="7272809" y="4226661"/>
            <a:ext cx="1355489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72" name="TextBox 10"/>
          <p:cNvSpPr txBox="1"/>
          <p:nvPr/>
        </p:nvSpPr>
        <p:spPr>
          <a:xfrm>
            <a:off x="7285585" y="3594549"/>
            <a:ext cx="127293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3" name="TextBox 10"/>
          <p:cNvSpPr txBox="1"/>
          <p:nvPr/>
        </p:nvSpPr>
        <p:spPr>
          <a:xfrm>
            <a:off x="7675891" y="2885760"/>
            <a:ext cx="1751050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4" name="TextBox 10"/>
          <p:cNvSpPr txBox="1"/>
          <p:nvPr/>
        </p:nvSpPr>
        <p:spPr>
          <a:xfrm>
            <a:off x="9333192" y="3191992"/>
            <a:ext cx="1211589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1" name="Прямоугольник 3"/>
          <p:cNvSpPr>
            <a:spLocks noChangeArrowheads="1"/>
          </p:cNvSpPr>
          <p:nvPr/>
        </p:nvSpPr>
        <p:spPr bwMode="auto">
          <a:xfrm>
            <a:off x="6477" y="927299"/>
            <a:ext cx="12185376" cy="150810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чрезвычайных ситуаций, обусловленных пожарами в зданиях сельскохозяйственного, административного, учебно-воспитательного, социального, культурно-досугового назначения, предприятий торговли и здравоохранения не прогнозируется.</a:t>
            </a:r>
          </a:p>
          <a:p>
            <a:pPr indent="450215" algn="just"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началом отопительного периода увеличивается вероятность </a:t>
            </a: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(0,4-0,5)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возникновения техногенных пожаров, в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т.ч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бытовых пожаров с гибелью 2 человека и более, относящихся к происшествиям.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Возникновение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техногенных пожаров наиболее вероятно в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Зубово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-Полянском,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Ичалковском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Рузаевском, Ромодановском,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Лямбирском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Кочкуровском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Краснослободском,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Ардатовском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Ковылкинском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Чамзинском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Старошайговском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Инсарском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Большеигнатовском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Дубенском,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Торбеевском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муниципальных районах республики и г.о. Саранск.</a:t>
            </a:r>
            <a:r>
              <a:rPr lang="ru-RU" sz="11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02" name="Группа 101"/>
          <p:cNvGrpSpPr/>
          <p:nvPr/>
        </p:nvGrpSpPr>
        <p:grpSpPr>
          <a:xfrm>
            <a:off x="8998969" y="6137989"/>
            <a:ext cx="3193031" cy="707886"/>
            <a:chOff x="4698077" y="1320800"/>
            <a:chExt cx="3193031" cy="753259"/>
          </a:xfrm>
        </p:grpSpPr>
        <p:sp>
          <p:nvSpPr>
            <p:cNvPr id="103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104" name="Прямоугольник 103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5" name="Прямоугольник 104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6" name="Прямоугольник 105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540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147" y="-13387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400"/>
            <a:r>
              <a:rPr lang="ru-RU" sz="1600" dirty="0">
                <a:solidFill>
                  <a:prstClr val="white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 ТЕХНОГЕННОГО ХАРАКТЕРА, ОБУСЛОВЛЕННЫХ АВАРИЯМИ НА ОБЪЕКТАХ ЖКХ И КОММУНАЛЬНОЙ ЭНЕРГЕТИКИ НА ТЕРРИТОРИИ РЕСПУБЛИКИ МОРДОВИЯ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</a:t>
            </a: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sp>
        <p:nvSpPr>
          <p:cNvPr id="57" name="Прямоугольник 3"/>
          <p:cNvSpPr>
            <a:spLocks noChangeArrowheads="1"/>
          </p:cNvSpPr>
          <p:nvPr/>
        </p:nvSpPr>
        <p:spPr bwMode="auto">
          <a:xfrm>
            <a:off x="6477" y="927299"/>
            <a:ext cx="12185376" cy="84638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Чрезвычайные ситуации, обусловленные авариями на объектах ЖКХ и коммунальной 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энергетики </a:t>
            </a:r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прогнозируются.</a:t>
            </a:r>
          </a:p>
          <a:p>
            <a:pPr algn="just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вероятностью </a:t>
            </a:r>
            <a:r>
              <a:rPr lang="ru-RU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(0,3-0,4)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 возникновение аварий на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системах водоснабжения и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объектах коммунальной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энергетики.</a:t>
            </a:r>
          </a:p>
          <a:p>
            <a:pPr indent="450215" algn="just"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Аварийные ситуации объектах ЖКХ и коммунальной энергетики прогнозируются на территории всей республики. Наибольшая вероятность их возникновения существует в г.о. Саранск,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Лямбирском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Рузаевском, Ромодановском,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Ковылкинском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Чамзинском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муниципальных районах.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0" y="1773685"/>
            <a:ext cx="12191853" cy="5085269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61" name="Полилиния 60"/>
          <p:cNvSpPr/>
          <p:nvPr/>
        </p:nvSpPr>
        <p:spPr>
          <a:xfrm>
            <a:off x="580021" y="3039996"/>
            <a:ext cx="1797375" cy="1004702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олилиния 61"/>
          <p:cNvSpPr/>
          <p:nvPr/>
        </p:nvSpPr>
        <p:spPr>
          <a:xfrm>
            <a:off x="1712328" y="2731550"/>
            <a:ext cx="2026639" cy="1658549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>
            <a:off x="-5720" y="4000680"/>
            <a:ext cx="2560566" cy="2490064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олилиния 63"/>
          <p:cNvSpPr/>
          <p:nvPr/>
        </p:nvSpPr>
        <p:spPr>
          <a:xfrm>
            <a:off x="1849190" y="4283599"/>
            <a:ext cx="1641029" cy="1541451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олилиния 64"/>
          <p:cNvSpPr/>
          <p:nvPr/>
        </p:nvSpPr>
        <p:spPr>
          <a:xfrm>
            <a:off x="2113263" y="4044305"/>
            <a:ext cx="1483828" cy="979143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олилиния 65"/>
          <p:cNvSpPr/>
          <p:nvPr/>
        </p:nvSpPr>
        <p:spPr>
          <a:xfrm>
            <a:off x="3524727" y="2974344"/>
            <a:ext cx="2062789" cy="1264493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олилиния 66"/>
          <p:cNvSpPr/>
          <p:nvPr/>
        </p:nvSpPr>
        <p:spPr>
          <a:xfrm>
            <a:off x="3213363" y="3932209"/>
            <a:ext cx="2306684" cy="1002613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68" name="Полилиния 67"/>
          <p:cNvSpPr/>
          <p:nvPr/>
        </p:nvSpPr>
        <p:spPr>
          <a:xfrm>
            <a:off x="3204251" y="4655166"/>
            <a:ext cx="2201695" cy="1818220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937368" y="4752756"/>
            <a:ext cx="1127095" cy="1230172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лилиния 69"/>
          <p:cNvSpPr/>
          <p:nvPr/>
        </p:nvSpPr>
        <p:spPr>
          <a:xfrm>
            <a:off x="4721488" y="5686951"/>
            <a:ext cx="1673658" cy="1083723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Полилиния 70"/>
          <p:cNvSpPr/>
          <p:nvPr/>
        </p:nvSpPr>
        <p:spPr>
          <a:xfrm>
            <a:off x="5857194" y="4844241"/>
            <a:ext cx="1601048" cy="1148775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F2A46E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2" name="Полилиния 71"/>
          <p:cNvSpPr/>
          <p:nvPr/>
        </p:nvSpPr>
        <p:spPr>
          <a:xfrm>
            <a:off x="5133798" y="3846824"/>
            <a:ext cx="1853705" cy="1416564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олилиния 72"/>
          <p:cNvSpPr/>
          <p:nvPr/>
        </p:nvSpPr>
        <p:spPr>
          <a:xfrm>
            <a:off x="6734847" y="4116192"/>
            <a:ext cx="1970725" cy="1294312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7142553" y="4923800"/>
            <a:ext cx="1087755" cy="692758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7444944" y="5174125"/>
            <a:ext cx="1970725" cy="863523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6" name="Полилиния 75"/>
          <p:cNvSpPr/>
          <p:nvPr/>
        </p:nvSpPr>
        <p:spPr>
          <a:xfrm>
            <a:off x="8487486" y="4551225"/>
            <a:ext cx="1893598" cy="1061452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9612475" y="3831300"/>
            <a:ext cx="1718067" cy="1257443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8905035" y="2306068"/>
            <a:ext cx="1797854" cy="1439850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8702910" y="3208400"/>
            <a:ext cx="2143595" cy="1036225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7899726" y="1943196"/>
            <a:ext cx="1372327" cy="1257443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7089144" y="2877907"/>
            <a:ext cx="1960086" cy="1168180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7229521" y="3864288"/>
            <a:ext cx="1369667" cy="987715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8258766" y="3670240"/>
            <a:ext cx="1507963" cy="131371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84" name="TextBox 10"/>
          <p:cNvSpPr txBox="1"/>
          <p:nvPr/>
        </p:nvSpPr>
        <p:spPr>
          <a:xfrm>
            <a:off x="864591" y="3266033"/>
            <a:ext cx="1425164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5" name="TextBox 10"/>
          <p:cNvSpPr txBox="1"/>
          <p:nvPr/>
        </p:nvSpPr>
        <p:spPr>
          <a:xfrm>
            <a:off x="574691" y="5453137"/>
            <a:ext cx="1700323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6" name="TextBox 10"/>
          <p:cNvSpPr txBox="1"/>
          <p:nvPr/>
        </p:nvSpPr>
        <p:spPr>
          <a:xfrm>
            <a:off x="2289755" y="3456025"/>
            <a:ext cx="1356237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87" name="TextBox 10"/>
          <p:cNvSpPr txBox="1"/>
          <p:nvPr/>
        </p:nvSpPr>
        <p:spPr>
          <a:xfrm>
            <a:off x="2327456" y="4390718"/>
            <a:ext cx="1246947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8" name="TextBox 10"/>
          <p:cNvSpPr txBox="1"/>
          <p:nvPr/>
        </p:nvSpPr>
        <p:spPr>
          <a:xfrm>
            <a:off x="2289755" y="5147471"/>
            <a:ext cx="1158591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9" name="TextBox 10"/>
          <p:cNvSpPr txBox="1"/>
          <p:nvPr/>
        </p:nvSpPr>
        <p:spPr>
          <a:xfrm>
            <a:off x="3767425" y="3500482"/>
            <a:ext cx="1317292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0" name="TextBox 10"/>
          <p:cNvSpPr txBox="1"/>
          <p:nvPr/>
        </p:nvSpPr>
        <p:spPr>
          <a:xfrm>
            <a:off x="3639960" y="4243249"/>
            <a:ext cx="158619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1" name="TextBox 10"/>
          <p:cNvSpPr txBox="1"/>
          <p:nvPr/>
        </p:nvSpPr>
        <p:spPr>
          <a:xfrm>
            <a:off x="3649523" y="5193717"/>
            <a:ext cx="1387111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2" name="TextBox 10"/>
          <p:cNvSpPr txBox="1"/>
          <p:nvPr/>
        </p:nvSpPr>
        <p:spPr>
          <a:xfrm>
            <a:off x="5299475" y="4355674"/>
            <a:ext cx="158248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3" name="TextBox 10"/>
          <p:cNvSpPr txBox="1"/>
          <p:nvPr/>
        </p:nvSpPr>
        <p:spPr>
          <a:xfrm>
            <a:off x="4772221" y="5530267"/>
            <a:ext cx="1346925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4" name="TextBox 10"/>
          <p:cNvSpPr txBox="1"/>
          <p:nvPr/>
        </p:nvSpPr>
        <p:spPr>
          <a:xfrm>
            <a:off x="5035796" y="6055968"/>
            <a:ext cx="1054922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5" name="TextBox 10"/>
          <p:cNvSpPr txBox="1"/>
          <p:nvPr/>
        </p:nvSpPr>
        <p:spPr>
          <a:xfrm>
            <a:off x="6018264" y="5277946"/>
            <a:ext cx="1101791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96" name="TextBox 10"/>
          <p:cNvSpPr txBox="1"/>
          <p:nvPr/>
        </p:nvSpPr>
        <p:spPr>
          <a:xfrm>
            <a:off x="6740228" y="4580771"/>
            <a:ext cx="123345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7" name="TextBox 10"/>
          <p:cNvSpPr txBox="1"/>
          <p:nvPr/>
        </p:nvSpPr>
        <p:spPr>
          <a:xfrm>
            <a:off x="7110439" y="5100282"/>
            <a:ext cx="1101791" cy="21681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98" name="TextBox 10"/>
          <p:cNvSpPr txBox="1"/>
          <p:nvPr/>
        </p:nvSpPr>
        <p:spPr>
          <a:xfrm>
            <a:off x="7652175" y="5635715"/>
            <a:ext cx="127293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99" name="TextBox 10"/>
          <p:cNvSpPr txBox="1"/>
          <p:nvPr/>
        </p:nvSpPr>
        <p:spPr>
          <a:xfrm>
            <a:off x="8412965" y="4935632"/>
            <a:ext cx="2105168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100" name="TextBox 10"/>
          <p:cNvSpPr txBox="1"/>
          <p:nvPr/>
        </p:nvSpPr>
        <p:spPr>
          <a:xfrm>
            <a:off x="9868601" y="4271876"/>
            <a:ext cx="112033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101" name="TextBox 10"/>
          <p:cNvSpPr txBox="1"/>
          <p:nvPr/>
        </p:nvSpPr>
        <p:spPr>
          <a:xfrm>
            <a:off x="9086755" y="3624076"/>
            <a:ext cx="1157665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2" name="TextBox 10"/>
          <p:cNvSpPr txBox="1"/>
          <p:nvPr/>
        </p:nvSpPr>
        <p:spPr>
          <a:xfrm>
            <a:off x="8219414" y="4357682"/>
            <a:ext cx="1299792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3" name="TextBox 10"/>
          <p:cNvSpPr txBox="1"/>
          <p:nvPr/>
        </p:nvSpPr>
        <p:spPr>
          <a:xfrm>
            <a:off x="7238381" y="4080255"/>
            <a:ext cx="135548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156" name="TextBox 10"/>
          <p:cNvSpPr txBox="1"/>
          <p:nvPr/>
        </p:nvSpPr>
        <p:spPr>
          <a:xfrm>
            <a:off x="7285585" y="3372831"/>
            <a:ext cx="127293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7" name="TextBox 10"/>
          <p:cNvSpPr txBox="1"/>
          <p:nvPr/>
        </p:nvSpPr>
        <p:spPr>
          <a:xfrm>
            <a:off x="7675891" y="2616033"/>
            <a:ext cx="1751050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8" name="TextBox 10"/>
          <p:cNvSpPr txBox="1"/>
          <p:nvPr/>
        </p:nvSpPr>
        <p:spPr>
          <a:xfrm>
            <a:off x="9333192" y="2943008"/>
            <a:ext cx="121158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grpSp>
        <p:nvGrpSpPr>
          <p:cNvPr id="159" name="Группа 158"/>
          <p:cNvGrpSpPr/>
          <p:nvPr/>
        </p:nvGrpSpPr>
        <p:grpSpPr>
          <a:xfrm>
            <a:off x="8998969" y="6203486"/>
            <a:ext cx="3193031" cy="654586"/>
            <a:chOff x="4698077" y="1320800"/>
            <a:chExt cx="3193031" cy="753259"/>
          </a:xfrm>
        </p:grpSpPr>
        <p:sp>
          <p:nvSpPr>
            <p:cNvPr id="16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161" name="Прямоугольник 16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Прямоугольник 16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Прямоугольник 16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93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25487" y="0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 НА ВОДНЫХ ОБЪЕКТАХ </a:t>
            </a:r>
            <a:endParaRPr lang="ru-RU" sz="1600" dirty="0" smtClean="0">
              <a:solidFill>
                <a:srgbClr val="FFFFFF"/>
              </a:solidFill>
              <a:latin typeface="Times New Roman" pitchFamily="18"/>
              <a:cs typeface="Times New Roman" pitchFamily="18"/>
            </a:endParaRPr>
          </a:p>
          <a:p>
            <a:pPr algn="ctr"/>
            <a:r>
              <a:rPr lang="ru-RU" sz="1600" dirty="0" smtClean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НА </a:t>
            </a:r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</a:t>
            </a: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21.10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0" y="1359616"/>
            <a:ext cx="12191853" cy="5499338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52" name="Полилиния 51"/>
          <p:cNvSpPr/>
          <p:nvPr/>
        </p:nvSpPr>
        <p:spPr>
          <a:xfrm>
            <a:off x="580021" y="2729036"/>
            <a:ext cx="1797375" cy="1086511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1702395" y="2386190"/>
            <a:ext cx="2026639" cy="1793596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олилиния 53"/>
          <p:cNvSpPr/>
          <p:nvPr/>
        </p:nvSpPr>
        <p:spPr>
          <a:xfrm>
            <a:off x="-5720" y="3767945"/>
            <a:ext cx="2560566" cy="2692818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олилиния 54"/>
          <p:cNvSpPr/>
          <p:nvPr/>
        </p:nvSpPr>
        <p:spPr>
          <a:xfrm>
            <a:off x="1849190" y="4073900"/>
            <a:ext cx="1641029" cy="1666964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2090575" y="3815547"/>
            <a:ext cx="1483828" cy="1058870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олилиния 56"/>
          <p:cNvSpPr/>
          <p:nvPr/>
        </p:nvSpPr>
        <p:spPr>
          <a:xfrm>
            <a:off x="3524727" y="2658039"/>
            <a:ext cx="2062789" cy="1367455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олилиния 57"/>
          <p:cNvSpPr/>
          <p:nvPr/>
        </p:nvSpPr>
        <p:spPr>
          <a:xfrm>
            <a:off x="3213363" y="3693898"/>
            <a:ext cx="2306684" cy="1084251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олилиния 58"/>
          <p:cNvSpPr/>
          <p:nvPr/>
        </p:nvSpPr>
        <p:spPr>
          <a:xfrm>
            <a:off x="3204251" y="4475722"/>
            <a:ext cx="2201695" cy="1966269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олилиния 59"/>
          <p:cNvSpPr/>
          <p:nvPr/>
        </p:nvSpPr>
        <p:spPr>
          <a:xfrm>
            <a:off x="4937368" y="4581259"/>
            <a:ext cx="1127095" cy="133033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олилиния 60"/>
          <p:cNvSpPr/>
          <p:nvPr/>
        </p:nvSpPr>
        <p:spPr>
          <a:xfrm>
            <a:off x="4708074" y="5564845"/>
            <a:ext cx="1673658" cy="1171965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олилиния 61"/>
          <p:cNvSpPr/>
          <p:nvPr/>
        </p:nvSpPr>
        <p:spPr>
          <a:xfrm>
            <a:off x="5857194" y="4680192"/>
            <a:ext cx="1601048" cy="1242314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>
            <a:off x="5133798" y="3601560"/>
            <a:ext cx="1853705" cy="1531908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олилиния 63"/>
          <p:cNvSpPr/>
          <p:nvPr/>
        </p:nvSpPr>
        <p:spPr>
          <a:xfrm>
            <a:off x="6726867" y="3893253"/>
            <a:ext cx="1970725" cy="1399702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олилиния 74"/>
          <p:cNvSpPr/>
          <p:nvPr/>
        </p:nvSpPr>
        <p:spPr>
          <a:xfrm>
            <a:off x="7142553" y="4766230"/>
            <a:ext cx="1087755" cy="749166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7455587" y="5061406"/>
            <a:ext cx="1970725" cy="933835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8487486" y="4363318"/>
            <a:ext cx="1893598" cy="1147881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9612475" y="3584773"/>
            <a:ext cx="1718067" cy="1359831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8905035" y="1935349"/>
            <a:ext cx="1797854" cy="1557090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8702910" y="2911153"/>
            <a:ext cx="2143595" cy="1120600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7899726" y="1542929"/>
            <a:ext cx="1372327" cy="1359831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7087408" y="2590568"/>
            <a:ext cx="1960086" cy="1263299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7229521" y="3620447"/>
            <a:ext cx="1369667" cy="1068139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8258766" y="3410598"/>
            <a:ext cx="1507963" cy="142068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00B050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10"/>
          <p:cNvSpPr txBox="1"/>
          <p:nvPr/>
        </p:nvSpPr>
        <p:spPr>
          <a:xfrm>
            <a:off x="864591" y="2973479"/>
            <a:ext cx="1425164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6" name="TextBox 10"/>
          <p:cNvSpPr txBox="1"/>
          <p:nvPr/>
        </p:nvSpPr>
        <p:spPr>
          <a:xfrm>
            <a:off x="574691" y="5338668"/>
            <a:ext cx="1700323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7" name="TextBox 10"/>
          <p:cNvSpPr txBox="1"/>
          <p:nvPr/>
        </p:nvSpPr>
        <p:spPr>
          <a:xfrm>
            <a:off x="2289755" y="3178940"/>
            <a:ext cx="1356237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68" name="TextBox 10"/>
          <p:cNvSpPr txBox="1"/>
          <p:nvPr/>
        </p:nvSpPr>
        <p:spPr>
          <a:xfrm>
            <a:off x="2327456" y="4189741"/>
            <a:ext cx="1246947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9" name="TextBox 10"/>
          <p:cNvSpPr txBox="1"/>
          <p:nvPr/>
        </p:nvSpPr>
        <p:spPr>
          <a:xfrm>
            <a:off x="2289755" y="5008113"/>
            <a:ext cx="1158591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0" name="TextBox 10"/>
          <p:cNvSpPr txBox="1"/>
          <p:nvPr/>
        </p:nvSpPr>
        <p:spPr>
          <a:xfrm>
            <a:off x="3741859" y="3257810"/>
            <a:ext cx="1317292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1" name="TextBox 10"/>
          <p:cNvSpPr txBox="1"/>
          <p:nvPr/>
        </p:nvSpPr>
        <p:spPr>
          <a:xfrm>
            <a:off x="3639960" y="4030264"/>
            <a:ext cx="158619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2" name="TextBox 10"/>
          <p:cNvSpPr txBox="1"/>
          <p:nvPr/>
        </p:nvSpPr>
        <p:spPr>
          <a:xfrm>
            <a:off x="3649523" y="5058125"/>
            <a:ext cx="1387111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3" name="TextBox 10"/>
          <p:cNvSpPr txBox="1"/>
          <p:nvPr/>
        </p:nvSpPr>
        <p:spPr>
          <a:xfrm>
            <a:off x="5299475" y="4151843"/>
            <a:ext cx="158248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4" name="TextBox 10"/>
          <p:cNvSpPr txBox="1"/>
          <p:nvPr/>
        </p:nvSpPr>
        <p:spPr>
          <a:xfrm>
            <a:off x="4772221" y="5422079"/>
            <a:ext cx="1346925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7" name="TextBox 10"/>
          <p:cNvSpPr txBox="1"/>
          <p:nvPr/>
        </p:nvSpPr>
        <p:spPr>
          <a:xfrm>
            <a:off x="5035796" y="6055580"/>
            <a:ext cx="1054922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8" name="TextBox 10"/>
          <p:cNvSpPr txBox="1"/>
          <p:nvPr/>
        </p:nvSpPr>
        <p:spPr>
          <a:xfrm>
            <a:off x="6018264" y="5149212"/>
            <a:ext cx="1101791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99" name="TextBox 10"/>
          <p:cNvSpPr txBox="1"/>
          <p:nvPr/>
        </p:nvSpPr>
        <p:spPr>
          <a:xfrm>
            <a:off x="6740228" y="4395270"/>
            <a:ext cx="123345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100" name="TextBox 10"/>
          <p:cNvSpPr txBox="1"/>
          <p:nvPr/>
        </p:nvSpPr>
        <p:spPr>
          <a:xfrm>
            <a:off x="7110439" y="4957082"/>
            <a:ext cx="1101791" cy="23446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101" name="TextBox 10"/>
          <p:cNvSpPr txBox="1"/>
          <p:nvPr/>
        </p:nvSpPr>
        <p:spPr>
          <a:xfrm>
            <a:off x="7652175" y="5536112"/>
            <a:ext cx="127293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2" name="TextBox 10"/>
          <p:cNvSpPr txBox="1"/>
          <p:nvPr/>
        </p:nvSpPr>
        <p:spPr>
          <a:xfrm>
            <a:off x="8412965" y="4779025"/>
            <a:ext cx="2105168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103" name="TextBox 10"/>
          <p:cNvSpPr txBox="1"/>
          <p:nvPr/>
        </p:nvSpPr>
        <p:spPr>
          <a:xfrm>
            <a:off x="9868601" y="4061223"/>
            <a:ext cx="112033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104" name="TextBox 10"/>
          <p:cNvSpPr txBox="1"/>
          <p:nvPr/>
        </p:nvSpPr>
        <p:spPr>
          <a:xfrm>
            <a:off x="9086755" y="3360676"/>
            <a:ext cx="1157665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5" name="TextBox 10"/>
          <p:cNvSpPr txBox="1"/>
          <p:nvPr/>
        </p:nvSpPr>
        <p:spPr>
          <a:xfrm>
            <a:off x="8219414" y="4154015"/>
            <a:ext cx="1299792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6" name="TextBox 10"/>
          <p:cNvSpPr txBox="1"/>
          <p:nvPr/>
        </p:nvSpPr>
        <p:spPr>
          <a:xfrm>
            <a:off x="7238381" y="3853999"/>
            <a:ext cx="135548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107" name="TextBox 10"/>
          <p:cNvSpPr txBox="1"/>
          <p:nvPr/>
        </p:nvSpPr>
        <p:spPr>
          <a:xfrm>
            <a:off x="7285585" y="3088973"/>
            <a:ext cx="127293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8" name="TextBox 10"/>
          <p:cNvSpPr txBox="1"/>
          <p:nvPr/>
        </p:nvSpPr>
        <p:spPr>
          <a:xfrm>
            <a:off x="7675891" y="2270552"/>
            <a:ext cx="1751050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9" name="TextBox 10"/>
          <p:cNvSpPr txBox="1"/>
          <p:nvPr/>
        </p:nvSpPr>
        <p:spPr>
          <a:xfrm>
            <a:off x="9333192" y="2624151"/>
            <a:ext cx="121158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88" name="Прямоугольник 1"/>
          <p:cNvSpPr>
            <a:spLocks noChangeArrowheads="1"/>
          </p:cNvSpPr>
          <p:nvPr/>
        </p:nvSpPr>
        <p:spPr bwMode="auto">
          <a:xfrm>
            <a:off x="-5720" y="928729"/>
            <a:ext cx="12222453" cy="76944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50215" algn="just"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Существует вероятность </a:t>
            </a: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(0,1)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возникновения происшествий с гибелью людей на водных объектах республики. Основными причинами происшествий могут стать несоблюдение мер безопасности на воде и состояние алкогольного опьянения людей.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4500" algn="just"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Возникновение происшествий на воде возможно на всех водоемах республики. Наибольшая вероятность существует в Рузаевском,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Ардатовском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Зубово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-Полянском, Краснослободском,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Ковылкинском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Кочкуровском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Большеберезниковском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муниципальных районах республики и в г.о. Саранск.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89" name="Группа 88"/>
          <p:cNvGrpSpPr/>
          <p:nvPr/>
        </p:nvGrpSpPr>
        <p:grpSpPr>
          <a:xfrm>
            <a:off x="8998969" y="6150114"/>
            <a:ext cx="3193031" cy="707886"/>
            <a:chOff x="4698077" y="1320800"/>
            <a:chExt cx="3193031" cy="753259"/>
          </a:xfrm>
        </p:grpSpPr>
        <p:sp>
          <p:nvSpPr>
            <p:cNvPr id="9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91" name="Прямоугольник 9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2" name="Прямоугольник 9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3" name="Прямоугольник 9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43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588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588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13765</TotalTime>
  <Words>1199</Words>
  <Application>Microsoft Office PowerPoint</Application>
  <PresentationFormat>Широкоэкранный</PresentationFormat>
  <Paragraphs>247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Times New Roman</vt:lpstr>
      <vt:lpstr>17_Оформление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АРМ2</dc:creator>
  <cp:lastModifiedBy>АРМ7</cp:lastModifiedBy>
  <cp:revision>2184</cp:revision>
  <dcterms:created xsi:type="dcterms:W3CDTF">2019-03-30T13:43:10Z</dcterms:created>
  <dcterms:modified xsi:type="dcterms:W3CDTF">2020-10-20T09:01:13Z</dcterms:modified>
</cp:coreProperties>
</file>