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CCCDA"/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033" autoAdjust="0"/>
    <p:restoredTop sz="94660"/>
  </p:normalViewPr>
  <p:slideViewPr>
    <p:cSldViewPr>
      <p:cViewPr varScale="1">
        <p:scale>
          <a:sx n="110" d="100"/>
          <a:sy n="110" d="100"/>
        </p:scale>
        <p:origin x="-17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306"/>
          <c:y val="0.12313150741653602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8108E-3"/>
          <c:y val="0"/>
          <c:w val="0.68463462698231115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dPt>
            <c:idx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8,21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0.13233437226596675"/>
                  <c:y val="9.83478268515510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0.30600000000000038</c:v>
                </c:pt>
                <c:pt idx="1">
                  <c:v>2.1000000000000053E-2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1175"/>
          <c:y val="0.11001481592206032"/>
          <c:w val="0.38617640973047268"/>
          <c:h val="0.14261643907886401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357422" y="3429000"/>
            <a:ext cx="4643470" cy="257176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.12.2020г. №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43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2021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2022 – 2023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1500166" y="428604"/>
            <a:ext cx="7248298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6600" b="1" i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БЮДЖЕТ</a:t>
            </a:r>
            <a:endParaRPr kumimoji="0" lang="ru-RU" sz="66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6600" b="1" i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ДЛЯ ГРАЖДАН </a:t>
            </a:r>
            <a:endParaRPr kumimoji="0" lang="ru-RU" sz="66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ln>
            <a:solidFill>
              <a:srgbClr val="BCCCDA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2021 год и на плановый период 2022 -2023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Салазгорьского</a:t>
            </a: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467544" y="908720"/>
          <a:ext cx="7164799" cy="568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421,3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533,5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669,9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294,9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281,0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286,0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Неналоговые доходы</a:t>
                      </a:r>
                    </a:p>
                    <a:p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35,7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37,1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38,6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r>
                        <a:rPr lang="ru-RU" sz="1600" baseline="0" dirty="0" smtClean="0"/>
                        <a:t> 090,7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r>
                        <a:rPr lang="ru-RU" sz="1600" baseline="0" dirty="0" smtClean="0"/>
                        <a:t> 166,6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r>
                        <a:rPr lang="ru-RU" sz="1600" baseline="0" dirty="0" smtClean="0"/>
                        <a:t> 265,7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r>
                        <a:rPr lang="ru-RU" sz="1600" baseline="0" dirty="0" smtClean="0"/>
                        <a:t> 070,4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744,9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754,5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2 426,3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533</a:t>
                      </a:r>
                      <a:r>
                        <a:rPr lang="ru-RU" sz="1600" b="1" dirty="0" smtClean="0"/>
                        <a:t>,5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669</a:t>
                      </a:r>
                      <a:r>
                        <a:rPr lang="ru-RU" sz="1600" b="1" dirty="0" smtClean="0"/>
                        <a:t>,9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2021--------------2265,0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2022--------------2357,1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2023--------------2464,2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38,0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44,0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– 52,0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Салазгорьского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2021-2022-2023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612947" cy="92333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1 101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,7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17,04%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19,4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791320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38,0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0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702,0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0,5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47,9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37,1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38,6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57,8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35,7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431032" y="2143116"/>
            <a:ext cx="8712968" cy="47705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2021-889,9 т.руб., 2022 - 744,9 т.руб.,2023- 754,5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2021г- 258,5 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2022г- 609,8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2023- 624,5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– 674,7 т. руб., 2022- 724,2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2023- 796,3 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2021- 86,8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2022- 87,4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2023- 90,1 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2021-0,3т.руб., 2022- 0,3 т.руб., 2023- 0,3.руб.,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chemeClr val="accent2">
              <a:lumMod val="60000"/>
              <a:lumOff val="40000"/>
              <a:alpha val="58000"/>
            </a:scheme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2022 и 2023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5736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83848"/>
          <a:ext cx="7524836" cy="5559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463311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r>
                        <a:rPr lang="ru-RU" b="1" baseline="0" dirty="0" smtClean="0"/>
                        <a:t> 426,3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r>
                        <a:rPr lang="ru-RU" b="1" baseline="0" dirty="0" smtClean="0"/>
                        <a:t> 533,5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r>
                        <a:rPr lang="ru-RU" b="1" baseline="0" dirty="0" smtClean="0"/>
                        <a:t> 669,9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r>
                        <a:rPr lang="ru-RU" sz="1600" b="1" baseline="0" dirty="0" smtClean="0"/>
                        <a:t> 178,4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r>
                        <a:rPr lang="ru-RU" sz="1600" b="1" baseline="0" dirty="0" smtClean="0"/>
                        <a:t> 185,6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r>
                        <a:rPr lang="ru-RU" sz="1600" b="1" baseline="0" dirty="0" smtClean="0"/>
                        <a:t> 191,5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48,5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46,8          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44,6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86,8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87,4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90,1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3,6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3,4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3,3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673,7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723,7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795,8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27,7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28,5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29,8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384,0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402,1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423,9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15,8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15,8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15,8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103,3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106,8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110,7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4,2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4,2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4,1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5704</TotalTime>
  <Words>630</Words>
  <Application>Microsoft Office PowerPoint</Application>
  <PresentationFormat>Экран (4:3)</PresentationFormat>
  <Paragraphs>212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komp</cp:lastModifiedBy>
  <cp:revision>186</cp:revision>
  <dcterms:created xsi:type="dcterms:W3CDTF">2015-12-02T03:11:26Z</dcterms:created>
  <dcterms:modified xsi:type="dcterms:W3CDTF">2021-02-02T11:27:15Z</dcterms:modified>
</cp:coreProperties>
</file>