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4660"/>
  </p:normalViewPr>
  <p:slideViewPr>
    <p:cSldViewPr>
      <p:cViewPr varScale="1">
        <p:scale>
          <a:sx n="83" d="100"/>
          <a:sy n="83" d="100"/>
        </p:scale>
        <p:origin x="-153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129"/>
          <c:y val="0.12313150741653568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944E-3"/>
          <c:y val="0"/>
          <c:w val="0.68463462698230981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61,3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99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38,7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953"/>
          <c:y val="0.11001481592206033"/>
          <c:w val="0.38617640973047129"/>
          <c:h val="0.14261643907886357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211507"/>
            <a:ext cx="4320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депутатов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29.12.2021г. №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28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2022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2023 – 2024 г.г.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2022 год и на плановый период 2023 -2024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2200,7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2255,2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2362,8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112,1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102,4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851,7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886,9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937,5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1349,0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1368,3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1425,3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585,5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184,4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261,6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110,6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31,5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141,8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2184,0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2230,1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2329,4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111,3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102,1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104,4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-16,7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25,1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33,4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-16,7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25,1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33,4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2200,7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2023------------- 2255,2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2024------------- 2362,8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– 23,1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– 19,8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2024 – 20,9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Сургодьского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2023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2024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4205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2676,1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0,03%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12,0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2024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12,0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13,0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14,0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63,8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0" y="1844824"/>
            <a:ext cx="478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643,5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3,0 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2830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70,1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21330" y="3068960"/>
            <a:ext cx="3073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100%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70,1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72,9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75,8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0,0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509200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-</a:t>
            </a: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2022- 361,5 тыс.руб., 2023 – 184,4 тыс.руб., 2024 – 261,6 тыс.руб.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2022г- 130,3 т.руб. 2023г- 540,4 т.руб., 2024 – 483,7 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 – 543,2 т. руб., 2023 - 550,5 т.руб., 2024 – 583,8 т.руб.</a:t>
            </a:r>
          </a:p>
          <a:p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2022- 89,8 тыс.руб., 2023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92,8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тыс.руб., 2024 – 96,0 тыс.руб.</a:t>
            </a:r>
          </a:p>
          <a:p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2022- 0,2 т.руб., 2023- 0,2 т.руб., 2024- 0,2 т.руб.,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2022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2023 и 2024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г.г.»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Сургодьского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2022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2023 и 2024гг.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–2184,0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– 2230,1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– 2329,4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7524836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2184,0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2230,1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2329,4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59,8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1088,1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1094,9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1102,0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49,8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49,1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47,3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92,8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96,0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0,4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0,4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542,2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550,0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583,3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24,8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24,6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25,0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237,4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      238,4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     240,6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10,8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226,4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227,1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247,6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10,3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130,1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5560</TotalTime>
  <Words>850</Words>
  <Application>Microsoft Office PowerPoint</Application>
  <PresentationFormat>Экран (4:3)</PresentationFormat>
  <Paragraphs>274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Администрация</cp:lastModifiedBy>
  <cp:revision>165</cp:revision>
  <dcterms:created xsi:type="dcterms:W3CDTF">2015-12-02T03:11:26Z</dcterms:created>
  <dcterms:modified xsi:type="dcterms:W3CDTF">2022-01-24T20:55:14Z</dcterms:modified>
</cp:coreProperties>
</file>