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3" autoAdjust="0"/>
    <p:restoredTop sz="94660"/>
  </p:normalViewPr>
  <p:slideViewPr>
    <p:cSldViewPr>
      <p:cViewPr varScale="1">
        <p:scale>
          <a:sx n="83" d="100"/>
          <a:sy n="83" d="100"/>
        </p:scale>
        <p:origin x="-1531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173"/>
          <c:y val="0.12313150741653574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978E-3"/>
          <c:y val="0"/>
          <c:w val="0.68463462698231004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63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0.13233437226596675"/>
                  <c:y val="9.83478268515510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986"/>
          <c:y val="0.11001481592206033"/>
          <c:w val="0.38617640973047157"/>
          <c:h val="0.14261643907886368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30.12.2022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211507"/>
            <a:ext cx="43204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депутатов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29.12.2022г. №67 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2023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2024 – 2025 г.г.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2023 год и на плановый период 2024 -2025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7164799" cy="5169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2204,7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2282,1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2357,1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110,1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102,7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631,8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635,3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645,3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1572,9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1646,8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1711,8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601,5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261,6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308,8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100,6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28,9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135,6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2188,0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2257,0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2323,7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110,3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100,1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102,4</a:t>
                      </a:r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+16,4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+25,1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+33,4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+16,4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+25,1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</a:rPr>
                        <a:t>+33,4</a:t>
                      </a:r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2204,7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2024-------------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2282,1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2025-------------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2357,1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2023 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19,0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2024 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18,1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2025 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17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,2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Сургодьского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2023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2024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2025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4725144"/>
            <a:ext cx="54205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1912,4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0,55%</a:t>
            </a:r>
            <a:endParaRPr lang="ru-RU" sz="7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12,2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2024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2025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12,2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10,6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9,2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12,2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10,6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9,2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54,3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75380" y="1844824"/>
            <a:ext cx="51667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1594,2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12,3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2830" y="5301208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70,1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21330" y="3068960"/>
            <a:ext cx="3073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100%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2025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70,1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73,3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76,2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5130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0,0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509200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-</a:t>
            </a: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601,5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тыс.руб., 2024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261,6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тыс.руб., 2025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308,8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2023г-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311,4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   2024г-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687,3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2025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687,6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550,3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 руб., 2024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583,1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2025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606,3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2023- 109,3 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тыс.руб., 2024 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114,4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тыс.руб., 2025 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118,7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</a:p>
          <a:p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2023-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0,4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2024-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0,4т.руб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2025-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0,4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2023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2024 и 2025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г.г.»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-92366" y="-1827584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 flipV="1">
            <a:off x="0" y="-818729"/>
            <a:ext cx="10750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Сургодьского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2023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2024 и 2025гг.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–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2188,0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2024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2257,0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2025 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2323,7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260648"/>
          <a:ext cx="7524836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mtClean="0"/>
                        <a:t>2025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2188,0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2257,0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2323,7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21,8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46,0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1032,4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1043,8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1062,1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47,1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46,2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45,7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109,3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114,4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118,7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549,3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582,6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605,8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25,1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25,8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26,0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257,9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245,7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232,4     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11,7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239,0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248,6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258,6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10,9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130,1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5590</TotalTime>
  <Words>851</Words>
  <Application>Microsoft Office PowerPoint</Application>
  <PresentationFormat>Экран (4:3)</PresentationFormat>
  <Paragraphs>274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Администрация</cp:lastModifiedBy>
  <cp:revision>169</cp:revision>
  <dcterms:created xsi:type="dcterms:W3CDTF">2015-12-02T03:11:26Z</dcterms:created>
  <dcterms:modified xsi:type="dcterms:W3CDTF">2022-12-30T09:40:56Z</dcterms:modified>
</cp:coreProperties>
</file>