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83" d="100"/>
          <a:sy n="83" d="100"/>
        </p:scale>
        <p:origin x="-1531" y="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229"/>
          <c:y val="0.12313150741653585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8035E-3"/>
          <c:y val="0"/>
          <c:w val="0.6846346269823107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29,6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0.13233437226596675"/>
                  <c:y val="9.83478268515510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1075"/>
          <c:y val="0.11001481592206033"/>
          <c:w val="0.38617640973047207"/>
          <c:h val="0.14261643907886382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27.12.2023г. №56 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2024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2025 – 2026 г.г.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2024 год и на плановый период 2025 -2026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</a:t>
                      </a:r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</a:t>
                      </a:r>
                      <a:r>
                        <a:rPr lang="en-US" dirty="0" smtClean="0"/>
                        <a:t>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</a:t>
                      </a:r>
                      <a:r>
                        <a:rPr lang="en-US" dirty="0" smtClean="0"/>
                        <a:t>6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2734,5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2615,9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2685,7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124,0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95,7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102,7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809,6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800,5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804,0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1924,9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1815,4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1881,7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770,1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645,7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666,1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128,0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83,8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103,1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2709,4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2582,5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2643,9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123,8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95,3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102,4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+25,1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+33,4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+41,8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+25,1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+33,4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+41,8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2024-------------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2734,5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2025------------- 2615,9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2026------------- 2685,7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2024 – 22,2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2025 – 22,4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2026 – 22,4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Сургодьского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2024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2025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2026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2414,1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23,0%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18,7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2024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2025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2026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18,7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20,6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22,3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22,3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67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,0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5380" y="1844824"/>
            <a:ext cx="5166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1838,0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,6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5301208"/>
            <a:ext cx="41414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140,3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21330" y="3068960"/>
            <a:ext cx="3073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100%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140,3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145,9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151,7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51520" y="1484784"/>
            <a:ext cx="8712968" cy="5509200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-</a:t>
            </a: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2024-770,1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2025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645,7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2026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666,1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2024г- 285,3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 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2025г- 294,2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2026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304,0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693,2 тыс.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2025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729,3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2026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751,3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2024- 131,9 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2025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145,7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2026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159,8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</a:p>
          <a:p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2024- 0,5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2025- 0,5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2026- 0,5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2026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г.г.»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-92366" y="-1827584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 flipV="1">
            <a:off x="0" y="-818729"/>
            <a:ext cx="1075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Сургодьского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2024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2025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2026гг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2709,4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2582,5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2026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2643,9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8208912" cy="687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2608"/>
                <a:gridCol w="936104"/>
                <a:gridCol w="864096"/>
                <a:gridCol w="93610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050" dirty="0" smtClean="0"/>
                        <a:t>Наименование 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/>
                        <a:t>2024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/>
                        <a:t>2025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/>
                        <a:t>2026</a:t>
                      </a:r>
                      <a:endParaRPr lang="ru-RU" sz="105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b="1" dirty="0" smtClean="0"/>
                        <a:t>Расходы</a:t>
                      </a:r>
                      <a:r>
                        <a:rPr lang="ru-RU" sz="1050" b="1" baseline="0" dirty="0" smtClean="0"/>
                        <a:t> , всего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2709,4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2582,5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2643,9</a:t>
                      </a:r>
                      <a:endParaRPr lang="ru-RU" sz="105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dirty="0" smtClean="0"/>
                        <a:t>Условно утвержденные расходы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35,4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71,5</a:t>
                      </a:r>
                      <a:endParaRPr lang="ru-RU" sz="105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b="1" dirty="0" smtClean="0"/>
                        <a:t>Общегосударственные вопросы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1368,7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1178,6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1189,8</a:t>
                      </a:r>
                      <a:endParaRPr lang="ru-RU" sz="105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общей сумме расходов без учета условно утверждаемых расходов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 dirty="0" smtClean="0"/>
                    </a:p>
                    <a:p>
                      <a:pPr algn="r"/>
                      <a:r>
                        <a:rPr lang="ru-RU" sz="1050" i="1" dirty="0" smtClean="0"/>
                        <a:t>50,5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45,6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45,0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предыдущему году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90,3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98,7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b="1" dirty="0" smtClean="0"/>
                        <a:t>Национальная</a:t>
                      </a:r>
                      <a:r>
                        <a:rPr lang="ru-RU" sz="1050" b="1" baseline="0" dirty="0" smtClean="0"/>
                        <a:t> оборона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131,9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145,7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          159,8</a:t>
                      </a:r>
                      <a:endParaRPr lang="ru-RU" sz="105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общей сумме расходов без учета условно утверждаемых расходов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 dirty="0" smtClean="0"/>
                    </a:p>
                    <a:p>
                      <a:pPr algn="r"/>
                      <a:r>
                        <a:rPr lang="ru-RU" sz="1050" i="1" dirty="0" smtClean="0"/>
                        <a:t>4,9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5,6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6,0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предыдущему году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114,3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107,1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b="1" i="0" dirty="0" smtClean="0"/>
                        <a:t>Национальная экономика</a:t>
                      </a:r>
                      <a:endParaRPr lang="ru-RU" sz="105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692,2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728,8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750,8</a:t>
                      </a:r>
                      <a:endParaRPr lang="ru-RU" sz="105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общей сумме расходов без учета условно утверждаемых расходов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 dirty="0" smtClean="0"/>
                    </a:p>
                    <a:p>
                      <a:pPr algn="r"/>
                      <a:r>
                        <a:rPr lang="ru-RU" sz="1050" i="1" dirty="0" smtClean="0"/>
                        <a:t>25,5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28,2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28,4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предыдущему году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110,6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100,7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b="1" i="0" dirty="0" smtClean="0"/>
                        <a:t>Жилищно-коммунальное хозяйство</a:t>
                      </a:r>
                      <a:endParaRPr lang="ru-RU" sz="105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248,7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215,4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182,2    </a:t>
                      </a:r>
                      <a:endParaRPr lang="ru-RU" sz="105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общей сумме расходов без учета условно утверждаемых расходов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 dirty="0" smtClean="0"/>
                    </a:p>
                    <a:p>
                      <a:pPr algn="r"/>
                      <a:r>
                        <a:rPr lang="ru-RU" sz="1050" i="1" dirty="0" smtClean="0"/>
                        <a:t>9,2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8,3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6,9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предыдущему году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90,2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83,1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b="1" i="0" dirty="0" smtClean="0"/>
                        <a:t>Социальная политика</a:t>
                      </a:r>
                      <a:endParaRPr lang="ru-RU" sz="105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267,8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278,5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/>
                        <a:t>289,7</a:t>
                      </a:r>
                      <a:endParaRPr lang="ru-RU" sz="105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общей сумме расходов без учета условно утверждаемых расходов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 dirty="0" smtClean="0"/>
                    </a:p>
                    <a:p>
                      <a:pPr algn="r"/>
                      <a:r>
                        <a:rPr lang="ru-RU" sz="1050" i="1" dirty="0" smtClean="0"/>
                        <a:t>9,9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10,8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11,0</a:t>
                      </a:r>
                      <a:endParaRPr lang="ru-RU" sz="105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i="1" dirty="0" smtClean="0"/>
                        <a:t>% к предыдущему году</a:t>
                      </a:r>
                      <a:endParaRPr lang="ru-RU" sz="105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05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dirty="0" smtClean="0"/>
                        <a:t>109,1</a:t>
                      </a:r>
                      <a:endParaRPr lang="ru-RU" sz="105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i="1" smtClean="0"/>
                        <a:t>101,9</a:t>
                      </a:r>
                      <a:endParaRPr lang="ru-RU" sz="105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5661</TotalTime>
  <Words>855</Words>
  <Application>Microsoft Office PowerPoint</Application>
  <PresentationFormat>Экран (4:3)</PresentationFormat>
  <Paragraphs>274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Администрация</cp:lastModifiedBy>
  <cp:revision>177</cp:revision>
  <dcterms:created xsi:type="dcterms:W3CDTF">2015-12-02T03:11:26Z</dcterms:created>
  <dcterms:modified xsi:type="dcterms:W3CDTF">2024-01-15T18:51:33Z</dcterms:modified>
</cp:coreProperties>
</file>